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2" r:id="rId6"/>
    <p:sldId id="263" r:id="rId7"/>
    <p:sldId id="267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E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1DAE-FA86-4C0A-BF07-535185882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3B136-BF76-40C9-963A-0B2A10C15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EC93-57BF-41B2-AB9B-8FFC0FF6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AC333-56F4-4F58-B5CC-0549E22A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D9C9-226C-4021-A175-66831450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3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37E5-6EC2-4729-83C8-5DB1F2F3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E5BE7-0744-4691-9917-8E98568B5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747B1-5CAF-413E-B4A6-3BE278F7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233EB-E7D4-48E3-B8DD-FC494B57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22951-8F51-4868-AE8D-47B74E7D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9F4E9-7D4C-4270-9351-A2474FA0F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1D99E-0A16-4C45-89D5-783A0F219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7458F-E45B-410E-9581-185F37AC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F5951-A89F-4E1E-91DA-5463E09E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BAD4-77EB-47E1-A460-89E88FBA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7CE5-4B7E-4643-96EF-5AC5BBE4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DE27-C956-4B66-9D9B-61059AF39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E16D6-20D5-475C-B2FD-1DDC54DB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F3125-FA7F-4F10-9724-A68A8C9C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594E-DE19-4546-AB0F-6F2B8F62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A3B3-A774-4C32-94FB-7AE21ADC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94EB4-BCC0-48F8-A54E-87D17DB16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69FFE-B70D-4D73-AE0E-3CD67C8F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DE2EB-0C50-48F9-AA83-22FA49D4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BC9F-FBE1-4937-ABEB-D2C62B09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9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723A-B443-48E2-8908-B8862BD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76B9-9372-4458-9B44-6F6CF745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D6A81-2877-41F1-8ED6-81C028ED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0F8D2-C832-4544-A82A-09692650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11B1-1B18-444B-8416-BA436B79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D5EB1-C3C3-4FE9-9406-196CA4AF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0763-E8E8-4DF8-9805-A98AF5D6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04866-C23A-4B1A-8E38-488E092D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EC78-375F-4FEB-A1E7-95346EBB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31ECB-AC87-44B9-8F97-E3F0FBEDE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1886A-5BC1-4069-936D-2CF7AD074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F9662-8D4F-4009-8886-552F5668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02770-093A-44BE-B7ED-0CB8630F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4DE11-C451-4D0A-93FD-8738A94F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4DE6-CB12-4746-AE79-F33B6EA7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8417A-ECE9-4A13-8664-7BA10B2A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FD50A-2D9C-454C-B656-6A1914EF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84D80-256E-4769-87CD-127515CD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D7BDA-06EC-4CBE-A18C-7B4A4731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886BE-0D39-41EF-8F7A-A3809FA3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E7C0F-7218-4A26-B014-535F68DB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81-3CC8-42FA-8AF8-C855FBA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E3D0-D388-492B-BA41-DB3B2127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C5571-D8A6-4340-8249-0FC763B5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F54A4-250F-440C-B155-5F5B462A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7B3AE-2CF0-4ADA-9A17-FE930935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52CF8-277E-4354-98E0-69C23D31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0043-D718-457A-BF30-7CEE035D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EA769-224B-4356-92CC-A1C2B5BEE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5CC7C-489F-45AC-8655-6FEE5AB27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0522-B769-4F97-A7DD-15F8810C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01565-13BF-485D-8279-172375C4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14436-CCAB-4D2D-A9FA-1B4180C5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A29BD-F444-4E58-BDCF-1DA53311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033CF-2DC7-4A1C-9455-911169DE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A075-CA70-4839-A797-8F70AAD48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B9C4-3155-4101-ABDB-CB31CC2CEF0E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3917-3F17-44E4-A104-EA8CA1D02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8D12-5116-4045-9F5F-13F1AC345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1B37-44FA-45F5-A63A-37A22870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40.png"/><Relationship Id="rId17" Type="http://schemas.openxmlformats.org/officeDocument/2006/relationships/image" Target="../media/image35.jpeg"/><Relationship Id="rId2" Type="http://schemas.openxmlformats.org/officeDocument/2006/relationships/image" Target="../media/image46.pn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42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24.sv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3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jpe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12" Type="http://schemas.openxmlformats.org/officeDocument/2006/relationships/image" Target="../media/image22.jpeg"/><Relationship Id="rId17" Type="http://schemas.openxmlformats.org/officeDocument/2006/relationships/image" Target="../media/image32.jpg"/><Relationship Id="rId2" Type="http://schemas.openxmlformats.org/officeDocument/2006/relationships/image" Target="../media/image2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1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ECCD-010D-4D1D-8D52-78922A42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11" y="2083081"/>
            <a:ext cx="10930597" cy="2691837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 DDS BASIC DOCS</a:t>
            </a:r>
            <a:b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CHỨNG TỪ GIẢI TRÌNH C</a:t>
            </a:r>
            <a:r>
              <a:rPr lang="vi-VN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  <a:b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DUE DILIGENCE DOCUMENT 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08035-EF5E-40D2-AC70-B2A501B74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771" y="5112879"/>
            <a:ext cx="9144000" cy="1655762"/>
          </a:xfrm>
        </p:spPr>
        <p:txBody>
          <a:bodyPr/>
          <a:lstStyle/>
          <a:p>
            <a:r>
              <a:rPr lang="en-US" b="1" dirty="0"/>
              <a:t>Presented by: Đào Tiến Dũng</a:t>
            </a:r>
          </a:p>
          <a:p>
            <a:r>
              <a:rPr lang="en-US" dirty="0"/>
              <a:t>Tr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 ban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Project Manager &amp; Developer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4BD247-0C64-4732-8BEB-77EA2A312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22" r="-1"/>
          <a:stretch/>
        </p:blipFill>
        <p:spPr>
          <a:xfrm>
            <a:off x="0" y="0"/>
            <a:ext cx="12192000" cy="1798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9EBBC-2920-4A90-A314-4F061CC1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" y="4035537"/>
            <a:ext cx="2731307" cy="2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1B7-E25F-460F-B99A-1B31C10E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466" y="133568"/>
            <a:ext cx="728625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: GIẢI TRÌNH TOÀN DIỆN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4E23F-999E-4F46-9861-097849D18E6B}"/>
              </a:ext>
            </a:extLst>
          </p:cNvPr>
          <p:cNvSpPr txBox="1"/>
          <p:nvPr/>
        </p:nvSpPr>
        <p:spPr>
          <a:xfrm>
            <a:off x="3585017" y="823878"/>
            <a:ext cx="590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DÀNH CHO SẢN XUẤT - </a:t>
            </a:r>
            <a:r>
              <a:rPr lang="en-US" i="1" dirty="0"/>
              <a:t>FOR PRODUCTION</a:t>
            </a:r>
          </a:p>
        </p:txBody>
      </p:sp>
      <p:pic>
        <p:nvPicPr>
          <p:cNvPr id="1030" name="Picture 6" descr="Káº¿t quáº£ hÃ¬nh áº£nh cho purchase order icon">
            <a:extLst>
              <a:ext uri="{FF2B5EF4-FFF2-40B4-BE49-F238E27FC236}">
                <a16:creationId xmlns:a16="http://schemas.microsoft.com/office/drawing/2014/main" id="{12333C64-B582-4705-8F68-DFC42D8F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1" y="5030124"/>
            <a:ext cx="1438044" cy="14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Multidocument 25">
            <a:extLst>
              <a:ext uri="{FF2B5EF4-FFF2-40B4-BE49-F238E27FC236}">
                <a16:creationId xmlns:a16="http://schemas.microsoft.com/office/drawing/2014/main" id="{801A9FE3-5EDF-4524-A31C-EC4230E769EC}"/>
              </a:ext>
            </a:extLst>
          </p:cNvPr>
          <p:cNvSpPr/>
          <p:nvPr/>
        </p:nvSpPr>
        <p:spPr>
          <a:xfrm>
            <a:off x="359191" y="3064213"/>
            <a:ext cx="1736816" cy="1163563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BKLS </a:t>
            </a:r>
            <a:r>
              <a:rPr lang="en-US" sz="1400" dirty="0" err="1">
                <a:solidFill>
                  <a:schemeClr val="tx1"/>
                </a:solidFill>
              </a:rPr>
              <a:t>nhập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vào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Phiếu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nhập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kho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Hợp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đồng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Hóa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đon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DAD04962-BEB3-4B9D-B09B-E85F9612EE93}"/>
              </a:ext>
            </a:extLst>
          </p:cNvPr>
          <p:cNvSpPr/>
          <p:nvPr/>
        </p:nvSpPr>
        <p:spPr>
          <a:xfrm>
            <a:off x="6170931" y="3107843"/>
            <a:ext cx="1650955" cy="745936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Bảng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khai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báo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tỷ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chuyển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đổi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405621-2247-47B8-8BD7-2B3DD22FF59B}"/>
              </a:ext>
            </a:extLst>
          </p:cNvPr>
          <p:cNvGrpSpPr/>
          <p:nvPr/>
        </p:nvGrpSpPr>
        <p:grpSpPr>
          <a:xfrm>
            <a:off x="2026629" y="4966754"/>
            <a:ext cx="2966823" cy="1564783"/>
            <a:chOff x="2026629" y="4966754"/>
            <a:chExt cx="2966823" cy="15647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3DC4AC-3D11-43D4-9978-608D651193D7}"/>
                </a:ext>
              </a:extLst>
            </p:cNvPr>
            <p:cNvGrpSpPr/>
            <p:nvPr/>
          </p:nvGrpSpPr>
          <p:grpSpPr>
            <a:xfrm>
              <a:off x="2520337" y="4966754"/>
              <a:ext cx="2473115" cy="1564783"/>
              <a:chOff x="3115748" y="4095196"/>
              <a:chExt cx="2473115" cy="1564783"/>
            </a:xfrm>
          </p:grpSpPr>
          <p:pic>
            <p:nvPicPr>
              <p:cNvPr id="1032" name="Picture 8" descr="Káº¿t quáº£ hÃ¬nh áº£nh cho product design icon">
                <a:extLst>
                  <a:ext uri="{FF2B5EF4-FFF2-40B4-BE49-F238E27FC236}">
                    <a16:creationId xmlns:a16="http://schemas.microsoft.com/office/drawing/2014/main" id="{EA97E544-8384-468B-9B53-D07FC80D8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681" y="4095196"/>
                <a:ext cx="1695182" cy="1564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Káº¿t quáº£ hÃ¬nh áº£nh cho table icon">
                <a:extLst>
                  <a:ext uri="{FF2B5EF4-FFF2-40B4-BE49-F238E27FC236}">
                    <a16:creationId xmlns:a16="http://schemas.microsoft.com/office/drawing/2014/main" id="{D26E75A5-F0AD-4F57-B2FA-3CB44F2CE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7" t="21940" r="7488" b="22952"/>
              <a:stretch/>
            </p:blipFill>
            <p:spPr bwMode="auto">
              <a:xfrm>
                <a:off x="3115748" y="4442498"/>
                <a:ext cx="1212227" cy="762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D40B49CC-68C7-46FF-A1B0-79344B4BE45D}"/>
                </a:ext>
              </a:extLst>
            </p:cNvPr>
            <p:cNvSpPr/>
            <p:nvPr/>
          </p:nvSpPr>
          <p:spPr>
            <a:xfrm>
              <a:off x="2026629" y="5480787"/>
              <a:ext cx="384855" cy="30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17284D-9C74-4D92-B07D-87ED510A4B0A}"/>
              </a:ext>
            </a:extLst>
          </p:cNvPr>
          <p:cNvGrpSpPr/>
          <p:nvPr/>
        </p:nvGrpSpPr>
        <p:grpSpPr>
          <a:xfrm>
            <a:off x="5204889" y="4893724"/>
            <a:ext cx="2206788" cy="1436584"/>
            <a:chOff x="5204889" y="4893724"/>
            <a:chExt cx="2206788" cy="143658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F5AC55-EC7E-4409-B6FC-699258F9DB55}"/>
                </a:ext>
              </a:extLst>
            </p:cNvPr>
            <p:cNvGrpSpPr/>
            <p:nvPr/>
          </p:nvGrpSpPr>
          <p:grpSpPr>
            <a:xfrm>
              <a:off x="5921831" y="4893724"/>
              <a:ext cx="1489846" cy="1436584"/>
              <a:chOff x="5917485" y="3909590"/>
              <a:chExt cx="1719954" cy="17679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6EF29D9-1EC7-4B2F-9531-B365ABCBED73}"/>
                  </a:ext>
                </a:extLst>
              </p:cNvPr>
              <p:cNvGrpSpPr/>
              <p:nvPr/>
            </p:nvGrpSpPr>
            <p:grpSpPr>
              <a:xfrm>
                <a:off x="5917485" y="4149637"/>
                <a:ext cx="1719954" cy="1527889"/>
                <a:chOff x="5713154" y="3946243"/>
                <a:chExt cx="1719954" cy="1527889"/>
              </a:xfrm>
            </p:grpSpPr>
            <p:pic>
              <p:nvPicPr>
                <p:cNvPr id="1044" name="Picture 20" descr="Káº¿t quáº£ hÃ¬nh áº£nh cho chart icon">
                  <a:extLst>
                    <a:ext uri="{FF2B5EF4-FFF2-40B4-BE49-F238E27FC236}">
                      <a16:creationId xmlns:a16="http://schemas.microsoft.com/office/drawing/2014/main" id="{0463AD35-E233-4AB4-956A-D31FBBD254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24" t="21379" r="7535" b="6792"/>
                <a:stretch/>
              </p:blipFill>
              <p:spPr bwMode="auto">
                <a:xfrm>
                  <a:off x="6390351" y="3946243"/>
                  <a:ext cx="1042757" cy="15278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7" descr="Káº¿t quáº£ hÃ¬nh áº£nh cho lumber icon">
                  <a:extLst>
                    <a:ext uri="{FF2B5EF4-FFF2-40B4-BE49-F238E27FC236}">
                      <a16:creationId xmlns:a16="http://schemas.microsoft.com/office/drawing/2014/main" id="{1529EBBF-3DA9-48C5-A66D-8EBD30D853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3347" y="3946243"/>
                  <a:ext cx="784607" cy="7846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8" name="Picture 14" descr="HÃ¬nh áº£nh cÃ³ liÃªn quan">
                  <a:extLst>
                    <a:ext uri="{FF2B5EF4-FFF2-40B4-BE49-F238E27FC236}">
                      <a16:creationId xmlns:a16="http://schemas.microsoft.com/office/drawing/2014/main" id="{0498A254-F70B-4985-81A4-8355A3AC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154" y="4395036"/>
                  <a:ext cx="765691" cy="993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10" descr="Káº¿t quáº£ hÃ¬nh áº£nh cho furniture design icon">
                <a:extLst>
                  <a:ext uri="{FF2B5EF4-FFF2-40B4-BE49-F238E27FC236}">
                    <a16:creationId xmlns:a16="http://schemas.microsoft.com/office/drawing/2014/main" id="{CCCB90A3-C58B-4EB2-9410-94F45236E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0705" y="3909590"/>
                <a:ext cx="722471" cy="722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971B3388-1C2F-46A1-B9CC-A17240784176}"/>
                </a:ext>
              </a:extLst>
            </p:cNvPr>
            <p:cNvSpPr/>
            <p:nvPr/>
          </p:nvSpPr>
          <p:spPr>
            <a:xfrm>
              <a:off x="5204889" y="5494213"/>
              <a:ext cx="384855" cy="30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0E3023-15A5-4D4D-BC27-8F7EAF523D68}"/>
              </a:ext>
            </a:extLst>
          </p:cNvPr>
          <p:cNvGrpSpPr/>
          <p:nvPr/>
        </p:nvGrpSpPr>
        <p:grpSpPr>
          <a:xfrm>
            <a:off x="7759669" y="4238888"/>
            <a:ext cx="3097017" cy="2398374"/>
            <a:chOff x="7759669" y="4238888"/>
            <a:chExt cx="3097017" cy="239837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64A752-B73D-4E12-83FD-29ACD323AF58}"/>
                </a:ext>
              </a:extLst>
            </p:cNvPr>
            <p:cNvGrpSpPr/>
            <p:nvPr/>
          </p:nvGrpSpPr>
          <p:grpSpPr>
            <a:xfrm>
              <a:off x="8543055" y="4238888"/>
              <a:ext cx="1971660" cy="1711061"/>
              <a:chOff x="7970626" y="3464548"/>
              <a:chExt cx="2120579" cy="2156103"/>
            </a:xfrm>
          </p:grpSpPr>
          <p:pic>
            <p:nvPicPr>
              <p:cNvPr id="33" name="Picture 6" descr="Káº¿t quáº£ hÃ¬nh áº£nh cho purchase order icon">
                <a:extLst>
                  <a:ext uri="{FF2B5EF4-FFF2-40B4-BE49-F238E27FC236}">
                    <a16:creationId xmlns:a16="http://schemas.microsoft.com/office/drawing/2014/main" id="{4D91C32B-7F46-4590-93DC-3996C3F28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0626" y="3464548"/>
                <a:ext cx="1438044" cy="1438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0" descr="Káº¿t quáº£ hÃ¬nh áº£nh cho chart icon">
                <a:extLst>
                  <a:ext uri="{FF2B5EF4-FFF2-40B4-BE49-F238E27FC236}">
                    <a16:creationId xmlns:a16="http://schemas.microsoft.com/office/drawing/2014/main" id="{F3D78FD4-E871-4A42-9833-65AF30462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4" t="21379" r="7535" b="6792"/>
              <a:stretch/>
            </p:blipFill>
            <p:spPr bwMode="auto">
              <a:xfrm>
                <a:off x="8707180" y="3513891"/>
                <a:ext cx="1042757" cy="1527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Káº¿t quáº£ hÃ¬nh áº£nh cho total icon">
                <a:extLst>
                  <a:ext uri="{FF2B5EF4-FFF2-40B4-BE49-F238E27FC236}">
                    <a16:creationId xmlns:a16="http://schemas.microsoft.com/office/drawing/2014/main" id="{D08177D9-09B2-454B-8B97-0BA2F46BC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5533" y="4198974"/>
                <a:ext cx="880250" cy="1320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Káº¿t quáº£ hÃ¬nh áº£nh cho lumber icon">
                <a:extLst>
                  <a:ext uri="{FF2B5EF4-FFF2-40B4-BE49-F238E27FC236}">
                    <a16:creationId xmlns:a16="http://schemas.microsoft.com/office/drawing/2014/main" id="{BED4F7D2-1D49-4113-98E4-AC15A62E4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4966" y="4354412"/>
                <a:ext cx="1266239" cy="126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35261E-34DA-45C5-BBF7-FC961D37A6B5}"/>
                </a:ext>
              </a:extLst>
            </p:cNvPr>
            <p:cNvSpPr txBox="1"/>
            <p:nvPr/>
          </p:nvSpPr>
          <p:spPr>
            <a:xfrm>
              <a:off x="8482434" y="5898598"/>
              <a:ext cx="23742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Bảng</a:t>
              </a:r>
              <a:r>
                <a:rPr lang="en-US" sz="1400" dirty="0"/>
                <a:t> </a:t>
              </a:r>
              <a:r>
                <a:rPr lang="en-US" sz="1400" dirty="0" err="1"/>
                <a:t>tính</a:t>
              </a:r>
              <a:r>
                <a:rPr lang="en-US" sz="1400" dirty="0"/>
                <a:t> </a:t>
              </a:r>
              <a:r>
                <a:rPr lang="en-US" sz="1400" dirty="0" err="1"/>
                <a:t>tổng</a:t>
              </a:r>
              <a:r>
                <a:rPr lang="en-US" sz="1400" dirty="0"/>
                <a:t> </a:t>
              </a:r>
              <a:r>
                <a:rPr lang="en-US" sz="1400" dirty="0" err="1"/>
                <a:t>định</a:t>
              </a:r>
              <a:r>
                <a:rPr lang="en-US" sz="1400" dirty="0"/>
                <a:t> </a:t>
              </a:r>
              <a:r>
                <a:rPr lang="en-US" sz="1400" dirty="0" err="1"/>
                <a:t>mức</a:t>
              </a:r>
              <a:r>
                <a:rPr lang="en-US" sz="1400" dirty="0"/>
                <a:t> </a:t>
              </a:r>
              <a:r>
                <a:rPr lang="en-US" sz="1400" dirty="0" err="1"/>
                <a:t>nguyên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r>
                <a:rPr lang="en-US" sz="1400" dirty="0"/>
                <a:t> </a:t>
              </a:r>
              <a:r>
                <a:rPr lang="en-US" sz="1400" dirty="0" err="1"/>
                <a:t>cho</a:t>
              </a:r>
              <a:r>
                <a:rPr lang="en-US" sz="1400" dirty="0"/>
                <a:t> đ</a:t>
              </a:r>
              <a:r>
                <a:rPr lang="vi-VN" sz="1400" dirty="0"/>
                <a:t>ơ</a:t>
              </a:r>
              <a:r>
                <a:rPr lang="en-US" sz="1400" dirty="0"/>
                <a:t>n </a:t>
              </a:r>
              <a:r>
                <a:rPr lang="en-US" sz="1400" dirty="0" err="1"/>
                <a:t>hàng</a:t>
              </a:r>
              <a:r>
                <a:rPr lang="en-US" sz="1400" dirty="0"/>
                <a:t> </a:t>
              </a:r>
              <a:r>
                <a:rPr lang="en-US" sz="1400" dirty="0" err="1"/>
                <a:t>theo</a:t>
              </a:r>
              <a:r>
                <a:rPr lang="en-US" sz="1400" dirty="0"/>
                <a:t> </a:t>
              </a:r>
              <a:r>
                <a:rPr lang="en-US" sz="1400" dirty="0" err="1"/>
                <a:t>chủng</a:t>
              </a:r>
              <a:r>
                <a:rPr lang="en-US" sz="1400" dirty="0"/>
                <a:t> </a:t>
              </a:r>
              <a:r>
                <a:rPr lang="en-US" sz="1400" dirty="0" err="1"/>
                <a:t>loại</a:t>
              </a:r>
              <a:r>
                <a:rPr lang="en-US" sz="1400" dirty="0"/>
                <a:t> </a:t>
              </a:r>
              <a:r>
                <a:rPr lang="en-US" sz="1400" dirty="0" err="1"/>
                <a:t>nguyên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endParaRPr lang="en-US" sz="1400" dirty="0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835F55E7-057F-4421-8823-4E58241EF188}"/>
                </a:ext>
              </a:extLst>
            </p:cNvPr>
            <p:cNvSpPr/>
            <p:nvPr/>
          </p:nvSpPr>
          <p:spPr>
            <a:xfrm>
              <a:off x="7759669" y="5489798"/>
              <a:ext cx="384855" cy="30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F0A9A6F-82EB-4345-8D2F-D24A508C3C9E}"/>
              </a:ext>
            </a:extLst>
          </p:cNvPr>
          <p:cNvSpPr/>
          <p:nvPr/>
        </p:nvSpPr>
        <p:spPr>
          <a:xfrm rot="10800000">
            <a:off x="8921183" y="3709819"/>
            <a:ext cx="668528" cy="4186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EFAE2C-A703-4888-9E6A-41DE5049AE4D}"/>
              </a:ext>
            </a:extLst>
          </p:cNvPr>
          <p:cNvGrpSpPr/>
          <p:nvPr/>
        </p:nvGrpSpPr>
        <p:grpSpPr>
          <a:xfrm>
            <a:off x="5603658" y="1273188"/>
            <a:ext cx="2087024" cy="1696801"/>
            <a:chOff x="5603658" y="1273188"/>
            <a:chExt cx="2087024" cy="1696801"/>
          </a:xfrm>
        </p:grpSpPr>
        <p:pic>
          <p:nvPicPr>
            <p:cNvPr id="1026" name="Picture 2" descr="Káº¿t quáº£ hÃ¬nh áº£nh cho production icon">
              <a:extLst>
                <a:ext uri="{FF2B5EF4-FFF2-40B4-BE49-F238E27FC236}">
                  <a16:creationId xmlns:a16="http://schemas.microsoft.com/office/drawing/2014/main" id="{731A9B6B-CA42-47D9-876E-6DA095C4E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178" y="1622485"/>
              <a:ext cx="1347504" cy="1347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7C7AF0FC-BDCB-439C-A2D2-956E5B4094B3}"/>
                </a:ext>
              </a:extLst>
            </p:cNvPr>
            <p:cNvSpPr/>
            <p:nvPr/>
          </p:nvSpPr>
          <p:spPr>
            <a:xfrm>
              <a:off x="5603658" y="2262639"/>
              <a:ext cx="384855" cy="304691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A5AC76-EE8D-4FF1-BA7F-A00C5BD6F812}"/>
                </a:ext>
              </a:extLst>
            </p:cNvPr>
            <p:cNvSpPr txBox="1"/>
            <p:nvPr/>
          </p:nvSpPr>
          <p:spPr>
            <a:xfrm>
              <a:off x="6140972" y="1273188"/>
              <a:ext cx="154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SƠ CHẾ</a:t>
              </a:r>
            </a:p>
          </p:txBody>
        </p:sp>
      </p:grpSp>
      <p:sp>
        <p:nvSpPr>
          <p:cNvPr id="28" name="Flowchart: Multidocument 27">
            <a:extLst>
              <a:ext uri="{FF2B5EF4-FFF2-40B4-BE49-F238E27FC236}">
                <a16:creationId xmlns:a16="http://schemas.microsoft.com/office/drawing/2014/main" id="{43C9D221-02E6-4CA3-A55A-4D82C03D87ED}"/>
              </a:ext>
            </a:extLst>
          </p:cNvPr>
          <p:cNvSpPr/>
          <p:nvPr/>
        </p:nvSpPr>
        <p:spPr>
          <a:xfrm>
            <a:off x="2768096" y="3023974"/>
            <a:ext cx="2761848" cy="1163563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Bảng theo dõi nhập xuất LS</a:t>
            </a:r>
          </a:p>
          <a:p>
            <a:r>
              <a:rPr lang="en-US" sz="1400">
                <a:solidFill>
                  <a:schemeClr val="tx1"/>
                </a:solidFill>
              </a:rPr>
              <a:t>Bảng tổng hợp số l</a:t>
            </a:r>
            <a:r>
              <a:rPr lang="vi-VN" sz="1400">
                <a:solidFill>
                  <a:schemeClr val="tx1"/>
                </a:solidFill>
              </a:rPr>
              <a:t>ư</a:t>
            </a:r>
            <a:r>
              <a:rPr lang="en-US" sz="1400">
                <a:solidFill>
                  <a:schemeClr val="tx1"/>
                </a:solidFill>
              </a:rPr>
              <a:t>ợng/khối l</a:t>
            </a:r>
            <a:r>
              <a:rPr lang="vi-VN" sz="1400">
                <a:solidFill>
                  <a:schemeClr val="tx1"/>
                </a:solidFill>
              </a:rPr>
              <a:t>ư</a:t>
            </a:r>
            <a:r>
              <a:rPr lang="en-US" sz="1400">
                <a:solidFill>
                  <a:schemeClr val="tx1"/>
                </a:solidFill>
              </a:rPr>
              <a:t>ợng gỗ theo chủng loại và xuất xử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11BCD-CB8C-4CC9-9F6B-D6E74578EAE7}"/>
              </a:ext>
            </a:extLst>
          </p:cNvPr>
          <p:cNvGrpSpPr/>
          <p:nvPr/>
        </p:nvGrpSpPr>
        <p:grpSpPr>
          <a:xfrm>
            <a:off x="2373094" y="1185895"/>
            <a:ext cx="2904722" cy="1721895"/>
            <a:chOff x="2373094" y="1185895"/>
            <a:chExt cx="2904722" cy="17218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6C5BBF-80B7-45A3-B7BD-C3AFC7335B63}"/>
                </a:ext>
              </a:extLst>
            </p:cNvPr>
            <p:cNvGrpSpPr/>
            <p:nvPr/>
          </p:nvGrpSpPr>
          <p:grpSpPr>
            <a:xfrm>
              <a:off x="3114054" y="1585925"/>
              <a:ext cx="2163762" cy="1321865"/>
              <a:chOff x="3098363" y="1636949"/>
              <a:chExt cx="2163762" cy="1321865"/>
            </a:xfrm>
          </p:grpSpPr>
          <p:pic>
            <p:nvPicPr>
              <p:cNvPr id="1052" name="Picture 28" descr="Káº¿t quáº£ hÃ¬nh áº£nh cho stock checking icon">
                <a:extLst>
                  <a:ext uri="{FF2B5EF4-FFF2-40B4-BE49-F238E27FC236}">
                    <a16:creationId xmlns:a16="http://schemas.microsoft.com/office/drawing/2014/main" id="{D5F532D3-6F1E-4F27-A4C7-E819449B3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8363" y="1775149"/>
                <a:ext cx="1183665" cy="1183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0" descr="Káº¿t quáº£ hÃ¬nh áº£nh cho chart icon">
                <a:extLst>
                  <a:ext uri="{FF2B5EF4-FFF2-40B4-BE49-F238E27FC236}">
                    <a16:creationId xmlns:a16="http://schemas.microsoft.com/office/drawing/2014/main" id="{FB74CF2E-04CA-41D7-8523-507B28BD6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4" t="21379" r="7535" b="6792"/>
              <a:stretch/>
            </p:blipFill>
            <p:spPr bwMode="auto">
              <a:xfrm>
                <a:off x="4320686" y="1636949"/>
                <a:ext cx="941439" cy="1294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8683EB4A-8D4D-4B0B-A98A-555C9EAA4FF5}"/>
                </a:ext>
              </a:extLst>
            </p:cNvPr>
            <p:cNvSpPr/>
            <p:nvPr/>
          </p:nvSpPr>
          <p:spPr>
            <a:xfrm>
              <a:off x="2373094" y="2262639"/>
              <a:ext cx="606073" cy="50236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5F75F4-4E2B-479A-8922-C65799B12A3C}"/>
                </a:ext>
              </a:extLst>
            </p:cNvPr>
            <p:cNvSpPr txBox="1"/>
            <p:nvPr/>
          </p:nvSpPr>
          <p:spPr>
            <a:xfrm>
              <a:off x="3141157" y="1185895"/>
              <a:ext cx="154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QUẢN LÝ KHO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ADC609-D576-4D17-BB0A-E8036A05AF34}"/>
              </a:ext>
            </a:extLst>
          </p:cNvPr>
          <p:cNvGrpSpPr/>
          <p:nvPr/>
        </p:nvGrpSpPr>
        <p:grpSpPr>
          <a:xfrm>
            <a:off x="272399" y="564908"/>
            <a:ext cx="2376475" cy="2386491"/>
            <a:chOff x="272399" y="564908"/>
            <a:chExt cx="2376475" cy="23864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83DC12-E87B-4FF9-B2C2-9CBC16EE7E85}"/>
                </a:ext>
              </a:extLst>
            </p:cNvPr>
            <p:cNvGrpSpPr/>
            <p:nvPr/>
          </p:nvGrpSpPr>
          <p:grpSpPr>
            <a:xfrm>
              <a:off x="272399" y="690977"/>
              <a:ext cx="2307436" cy="2260422"/>
              <a:chOff x="115157" y="157427"/>
              <a:chExt cx="2616654" cy="276028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65E8E8-6980-4F3F-B58A-3DC2EAD9E9A9}"/>
                  </a:ext>
                </a:extLst>
              </p:cNvPr>
              <p:cNvGrpSpPr/>
              <p:nvPr/>
            </p:nvGrpSpPr>
            <p:grpSpPr>
              <a:xfrm>
                <a:off x="115157" y="1120432"/>
                <a:ext cx="2228703" cy="1797280"/>
                <a:chOff x="115157" y="1120432"/>
                <a:chExt cx="2228703" cy="1797280"/>
              </a:xfrm>
            </p:grpSpPr>
            <p:pic>
              <p:nvPicPr>
                <p:cNvPr id="5" name="Picture 4" descr="Káº¿t quáº£ hÃ¬nh áº£nh cho lumber icon">
                  <a:extLst>
                    <a:ext uri="{FF2B5EF4-FFF2-40B4-BE49-F238E27FC236}">
                      <a16:creationId xmlns:a16="http://schemas.microsoft.com/office/drawing/2014/main" id="{DFA12F5C-D723-4A19-9B6A-70E85E25D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5581" y="1120432"/>
                  <a:ext cx="1328279" cy="1328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Káº¿t quáº£ hÃ¬nh áº£nh cho WOOD icon">
                  <a:extLst>
                    <a:ext uri="{FF2B5EF4-FFF2-40B4-BE49-F238E27FC236}">
                      <a16:creationId xmlns:a16="http://schemas.microsoft.com/office/drawing/2014/main" id="{5FD541E2-2906-451C-A307-7565EE441F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382" b="21452"/>
                <a:stretch/>
              </p:blipFill>
              <p:spPr bwMode="auto">
                <a:xfrm>
                  <a:off x="115157" y="1923844"/>
                  <a:ext cx="884007" cy="5141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0" name="Picture 26" descr="Káº¿t quáº£ hÃ¬nh áº£nh cho veneer sheet">
                  <a:extLst>
                    <a:ext uri="{FF2B5EF4-FFF2-40B4-BE49-F238E27FC236}">
                      <a16:creationId xmlns:a16="http://schemas.microsoft.com/office/drawing/2014/main" id="{6082B1F9-779D-4D3E-89A5-28CC519210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938" y="2175737"/>
                  <a:ext cx="1271958" cy="741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670BB0-111A-4E72-AD4A-8C55168B9656}"/>
                  </a:ext>
                </a:extLst>
              </p:cNvPr>
              <p:cNvGrpSpPr/>
              <p:nvPr/>
            </p:nvGrpSpPr>
            <p:grpSpPr>
              <a:xfrm>
                <a:off x="188472" y="157427"/>
                <a:ext cx="2543339" cy="1797281"/>
                <a:chOff x="5938713" y="569359"/>
                <a:chExt cx="3422086" cy="2494706"/>
              </a:xfrm>
            </p:grpSpPr>
            <p:pic>
              <p:nvPicPr>
                <p:cNvPr id="7" name="Picture 10" descr="Káº¿t quáº£ hÃ¬nh áº£nh cho warehousing icon">
                  <a:extLst>
                    <a:ext uri="{FF2B5EF4-FFF2-40B4-BE49-F238E27FC236}">
                      <a16:creationId xmlns:a16="http://schemas.microsoft.com/office/drawing/2014/main" id="{78301B5B-E45A-4FA3-B34D-EAFBF614B1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5100" y="569359"/>
                  <a:ext cx="2985699" cy="24947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12" descr="HÃ¬nh áº£nh cÃ³ liÃªn quan">
                  <a:extLst>
                    <a:ext uri="{FF2B5EF4-FFF2-40B4-BE49-F238E27FC236}">
                      <a16:creationId xmlns:a16="http://schemas.microsoft.com/office/drawing/2014/main" id="{B3A3B82A-8B97-46FD-8AF7-BFA28955A6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8713" y="1623401"/>
                  <a:ext cx="1358818" cy="1358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62777C-CFE8-4542-9BFC-21ED7E39F7A7}"/>
                </a:ext>
              </a:extLst>
            </p:cNvPr>
            <p:cNvSpPr txBox="1"/>
            <p:nvPr/>
          </p:nvSpPr>
          <p:spPr>
            <a:xfrm>
              <a:off x="521422" y="564908"/>
              <a:ext cx="2127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MUA NGUYÊN LIỆU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2DEAB4-3023-4E78-A4E5-06D961ECEAD5}"/>
              </a:ext>
            </a:extLst>
          </p:cNvPr>
          <p:cNvGrpSpPr/>
          <p:nvPr/>
        </p:nvGrpSpPr>
        <p:grpSpPr>
          <a:xfrm>
            <a:off x="8136909" y="1185895"/>
            <a:ext cx="2041956" cy="1941091"/>
            <a:chOff x="8136909" y="1185895"/>
            <a:chExt cx="2041956" cy="1941091"/>
          </a:xfrm>
        </p:grpSpPr>
        <p:pic>
          <p:nvPicPr>
            <p:cNvPr id="1028" name="Picture 4" descr="Káº¿t quáº£ hÃ¬nh áº£nh cho production icon">
              <a:extLst>
                <a:ext uri="{FF2B5EF4-FFF2-40B4-BE49-F238E27FC236}">
                  <a16:creationId xmlns:a16="http://schemas.microsoft.com/office/drawing/2014/main" id="{F9E06A5A-0EF0-4407-9B84-92E49369D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44"/>
            <a:stretch/>
          </p:blipFill>
          <p:spPr bwMode="auto">
            <a:xfrm>
              <a:off x="8805798" y="1609054"/>
              <a:ext cx="1373067" cy="151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D2897D3B-48BF-4A54-9FC4-80E6C990A953}"/>
                </a:ext>
              </a:extLst>
            </p:cNvPr>
            <p:cNvSpPr/>
            <p:nvPr/>
          </p:nvSpPr>
          <p:spPr>
            <a:xfrm>
              <a:off x="8136909" y="2217731"/>
              <a:ext cx="384855" cy="304691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5CF79AF-7721-4F8A-AEF7-FF4AFEDABEA9}"/>
                </a:ext>
              </a:extLst>
            </p:cNvPr>
            <p:cNvSpPr txBox="1"/>
            <p:nvPr/>
          </p:nvSpPr>
          <p:spPr>
            <a:xfrm>
              <a:off x="8616468" y="1185895"/>
              <a:ext cx="154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SẢN XUẤT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82369-B144-489B-B51C-5C79A34845C0}"/>
              </a:ext>
            </a:extLst>
          </p:cNvPr>
          <p:cNvGrpSpPr/>
          <p:nvPr/>
        </p:nvGrpSpPr>
        <p:grpSpPr>
          <a:xfrm>
            <a:off x="10314230" y="1185895"/>
            <a:ext cx="1924359" cy="1791477"/>
            <a:chOff x="10314230" y="1185895"/>
            <a:chExt cx="1924359" cy="1791477"/>
          </a:xfrm>
        </p:grpSpPr>
        <p:pic>
          <p:nvPicPr>
            <p:cNvPr id="11" name="Picture 2" descr="Káº¿t quáº£ hÃ¬nh áº£nh cho furniture icon">
              <a:extLst>
                <a:ext uri="{FF2B5EF4-FFF2-40B4-BE49-F238E27FC236}">
                  <a16:creationId xmlns:a16="http://schemas.microsoft.com/office/drawing/2014/main" id="{8621F8E2-C3BC-404C-8965-E9E9F8833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8840" y="1763989"/>
              <a:ext cx="1233949" cy="121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F254CF3A-9914-4EA4-B59A-BDD54DF2A0D0}"/>
                </a:ext>
              </a:extLst>
            </p:cNvPr>
            <p:cNvSpPr/>
            <p:nvPr/>
          </p:nvSpPr>
          <p:spPr>
            <a:xfrm>
              <a:off x="10314230" y="2191814"/>
              <a:ext cx="384855" cy="304691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0C6821-8EB4-4D0F-932C-F0A6CE4E37D5}"/>
                </a:ext>
              </a:extLst>
            </p:cNvPr>
            <p:cNvSpPr txBox="1"/>
            <p:nvPr/>
          </p:nvSpPr>
          <p:spPr>
            <a:xfrm>
              <a:off x="10688879" y="1185895"/>
              <a:ext cx="1549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SẢN PHẨM</a:t>
              </a:r>
            </a:p>
          </p:txBody>
        </p:sp>
      </p:grp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4471BDB5-9577-4177-B04C-CEBE86BB569E}"/>
              </a:ext>
            </a:extLst>
          </p:cNvPr>
          <p:cNvSpPr/>
          <p:nvPr/>
        </p:nvSpPr>
        <p:spPr>
          <a:xfrm rot="760688">
            <a:off x="5356316" y="4104750"/>
            <a:ext cx="3202003" cy="74015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b="1" dirty="0"/>
              <a:t> –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endParaRPr lang="en-US" sz="2400" b="1" dirty="0"/>
          </a:p>
        </p:txBody>
      </p:sp>
      <p:sp>
        <p:nvSpPr>
          <p:cNvPr id="49" name="Division Sign 48">
            <a:extLst>
              <a:ext uri="{FF2B5EF4-FFF2-40B4-BE49-F238E27FC236}">
                <a16:creationId xmlns:a16="http://schemas.microsoft.com/office/drawing/2014/main" id="{78EDBD0F-053E-443A-BAF0-EE886BFB720A}"/>
              </a:ext>
            </a:extLst>
          </p:cNvPr>
          <p:cNvSpPr/>
          <p:nvPr/>
        </p:nvSpPr>
        <p:spPr>
          <a:xfrm>
            <a:off x="8585404" y="2868362"/>
            <a:ext cx="1921253" cy="947568"/>
          </a:xfrm>
          <a:prstGeom prst="mathDivid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Tỷ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tiêu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D03E73C9-5E90-4DED-BC9F-9179D4C6AC7A}"/>
              </a:ext>
            </a:extLst>
          </p:cNvPr>
          <p:cNvSpPr/>
          <p:nvPr/>
        </p:nvSpPr>
        <p:spPr>
          <a:xfrm>
            <a:off x="8074622" y="3133447"/>
            <a:ext cx="50942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Left 64">
            <a:extLst>
              <a:ext uri="{FF2B5EF4-FFF2-40B4-BE49-F238E27FC236}">
                <a16:creationId xmlns:a16="http://schemas.microsoft.com/office/drawing/2014/main" id="{6EF15FE5-459C-414C-A99B-F581CF9F7A85}"/>
              </a:ext>
            </a:extLst>
          </p:cNvPr>
          <p:cNvSpPr/>
          <p:nvPr/>
        </p:nvSpPr>
        <p:spPr>
          <a:xfrm>
            <a:off x="5583014" y="3121085"/>
            <a:ext cx="509427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46" grpId="0" animBg="1"/>
      <p:bldP spid="28" grpId="0" animBg="1"/>
      <p:bldP spid="48" grpId="0" animBg="1"/>
      <p:bldP spid="49" grpId="0" animBg="1"/>
      <p:bldP spid="37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áº¿t quáº£ hÃ¬nh áº£nh cho confused symbol">
            <a:extLst>
              <a:ext uri="{FF2B5EF4-FFF2-40B4-BE49-F238E27FC236}">
                <a16:creationId xmlns:a16="http://schemas.microsoft.com/office/drawing/2014/main" id="{42591112-15EF-4101-B707-665AA7E7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0" y="3885255"/>
            <a:ext cx="1987959" cy="27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44F712-5648-497B-B0FA-B66906A77504}"/>
              </a:ext>
            </a:extLst>
          </p:cNvPr>
          <p:cNvGrpSpPr/>
          <p:nvPr/>
        </p:nvGrpSpPr>
        <p:grpSpPr>
          <a:xfrm>
            <a:off x="4598256" y="415954"/>
            <a:ext cx="1159498" cy="899875"/>
            <a:chOff x="4598256" y="415954"/>
            <a:chExt cx="1159498" cy="8998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FF8FCD-B063-4EF3-983D-D30E94D6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256" y="914732"/>
              <a:ext cx="1159498" cy="2442"/>
            </a:xfrm>
            <a:prstGeom prst="straightConnector1">
              <a:avLst/>
            </a:prstGeom>
            <a:ln w="63500"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1493F1A0-43E4-4778-BDA7-F325666D1FFB}"/>
                </a:ext>
              </a:extLst>
            </p:cNvPr>
            <p:cNvSpPr/>
            <p:nvPr/>
          </p:nvSpPr>
          <p:spPr>
            <a:xfrm>
              <a:off x="4962178" y="415954"/>
              <a:ext cx="566057" cy="89987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C8D8E8-6765-4E98-80E6-AA08E17119ED}"/>
              </a:ext>
            </a:extLst>
          </p:cNvPr>
          <p:cNvGrpSpPr/>
          <p:nvPr/>
        </p:nvGrpSpPr>
        <p:grpSpPr>
          <a:xfrm>
            <a:off x="7435054" y="408368"/>
            <a:ext cx="1807976" cy="899875"/>
            <a:chOff x="7435054" y="408368"/>
            <a:chExt cx="1807976" cy="89987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76E4A2-E576-43C3-99BC-C50F16B75063}"/>
                </a:ext>
              </a:extLst>
            </p:cNvPr>
            <p:cNvCxnSpPr>
              <a:cxnSpLocks/>
            </p:cNvCxnSpPr>
            <p:nvPr/>
          </p:nvCxnSpPr>
          <p:spPr>
            <a:xfrm>
              <a:off x="7435054" y="865891"/>
              <a:ext cx="1807976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ultiplication Sign 24">
              <a:extLst>
                <a:ext uri="{FF2B5EF4-FFF2-40B4-BE49-F238E27FC236}">
                  <a16:creationId xmlns:a16="http://schemas.microsoft.com/office/drawing/2014/main" id="{6E16D1B1-7F7B-4D56-9E53-2F24407E8BF2}"/>
                </a:ext>
              </a:extLst>
            </p:cNvPr>
            <p:cNvSpPr/>
            <p:nvPr/>
          </p:nvSpPr>
          <p:spPr>
            <a:xfrm>
              <a:off x="8056013" y="408368"/>
              <a:ext cx="566057" cy="899875"/>
            </a:xfrm>
            <a:prstGeom prst="mathMultiply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HÃ¬nh áº£nh cÃ³ liÃªn quan">
            <a:extLst>
              <a:ext uri="{FF2B5EF4-FFF2-40B4-BE49-F238E27FC236}">
                <a16:creationId xmlns:a16="http://schemas.microsoft.com/office/drawing/2014/main" id="{9564B704-9551-4091-88D5-4F865046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r="25571" b="3687"/>
          <a:stretch/>
        </p:blipFill>
        <p:spPr bwMode="auto">
          <a:xfrm>
            <a:off x="3602065" y="4274535"/>
            <a:ext cx="3151880" cy="25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52B3E2ED-4EB3-4CF4-8F4E-BABA617BA142}"/>
              </a:ext>
            </a:extLst>
          </p:cNvPr>
          <p:cNvSpPr/>
          <p:nvPr/>
        </p:nvSpPr>
        <p:spPr>
          <a:xfrm>
            <a:off x="2493617" y="5269462"/>
            <a:ext cx="825419" cy="65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35279E0-BAA9-41E6-B9DA-443AC114BCAF}"/>
              </a:ext>
            </a:extLst>
          </p:cNvPr>
          <p:cNvSpPr/>
          <p:nvPr/>
        </p:nvSpPr>
        <p:spPr>
          <a:xfrm>
            <a:off x="6852389" y="5181474"/>
            <a:ext cx="825419" cy="65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Ã¬nh áº£nh cÃ³ liÃªn quan">
            <a:extLst>
              <a:ext uri="{FF2B5EF4-FFF2-40B4-BE49-F238E27FC236}">
                <a16:creationId xmlns:a16="http://schemas.microsoft.com/office/drawing/2014/main" id="{44C9D7B6-6276-483D-BA1F-33E52EFF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98" y="3897590"/>
            <a:ext cx="4086953" cy="29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06B9E0-E352-44A7-951B-80600FEDD8F0}"/>
              </a:ext>
            </a:extLst>
          </p:cNvPr>
          <p:cNvGrpSpPr/>
          <p:nvPr/>
        </p:nvGrpSpPr>
        <p:grpSpPr>
          <a:xfrm>
            <a:off x="1842122" y="916720"/>
            <a:ext cx="1159498" cy="899875"/>
            <a:chOff x="1842122" y="916720"/>
            <a:chExt cx="1159498" cy="899875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F2A21B-C665-482B-848E-794F53A6D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122" y="1371956"/>
              <a:ext cx="1159498" cy="2442"/>
            </a:xfrm>
            <a:prstGeom prst="straightConnector1">
              <a:avLst/>
            </a:prstGeom>
            <a:ln w="635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Multiplication Sign 51">
              <a:extLst>
                <a:ext uri="{FF2B5EF4-FFF2-40B4-BE49-F238E27FC236}">
                  <a16:creationId xmlns:a16="http://schemas.microsoft.com/office/drawing/2014/main" id="{B9BB3A8C-13E0-47C0-84AA-79929F48AFF3}"/>
                </a:ext>
              </a:extLst>
            </p:cNvPr>
            <p:cNvSpPr/>
            <p:nvPr/>
          </p:nvSpPr>
          <p:spPr>
            <a:xfrm>
              <a:off x="2206044" y="916720"/>
              <a:ext cx="566057" cy="89987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F53971-FC12-474D-82DA-0D6FC823DE9E}"/>
              </a:ext>
            </a:extLst>
          </p:cNvPr>
          <p:cNvGrpSpPr/>
          <p:nvPr/>
        </p:nvGrpSpPr>
        <p:grpSpPr>
          <a:xfrm>
            <a:off x="-84649" y="522514"/>
            <a:ext cx="11223720" cy="3182013"/>
            <a:chOff x="-84649" y="522514"/>
            <a:chExt cx="11223720" cy="31820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DA9A35-0256-492F-8E25-3B1032E446A2}"/>
                </a:ext>
              </a:extLst>
            </p:cNvPr>
            <p:cNvGrpSpPr/>
            <p:nvPr/>
          </p:nvGrpSpPr>
          <p:grpSpPr>
            <a:xfrm>
              <a:off x="2865941" y="585401"/>
              <a:ext cx="1733074" cy="2819508"/>
              <a:chOff x="2865941" y="585401"/>
              <a:chExt cx="1733074" cy="2819508"/>
            </a:xfrm>
          </p:grpSpPr>
          <p:sp>
            <p:nvSpPr>
              <p:cNvPr id="6" name="Flowchart: Document 5">
                <a:extLst>
                  <a:ext uri="{FF2B5EF4-FFF2-40B4-BE49-F238E27FC236}">
                    <a16:creationId xmlns:a16="http://schemas.microsoft.com/office/drawing/2014/main" id="{6023D40F-0250-417A-9374-860AE23A531E}"/>
                  </a:ext>
                </a:extLst>
              </p:cNvPr>
              <p:cNvSpPr/>
              <p:nvPr/>
            </p:nvSpPr>
            <p:spPr>
              <a:xfrm>
                <a:off x="2981888" y="585401"/>
                <a:ext cx="1617127" cy="2008445"/>
              </a:xfrm>
              <a:prstGeom prst="flowChartDocumen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Số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: ####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(1)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BẢNG KÊ LÂM SẢN</a:t>
                </a:r>
              </a:p>
            </p:txBody>
          </p:sp>
          <p:pic>
            <p:nvPicPr>
              <p:cNvPr id="14" name="Picture 8" descr="Kết quả hình ảnh cho logging icon">
                <a:extLst>
                  <a:ext uri="{FF2B5EF4-FFF2-40B4-BE49-F238E27FC236}">
                    <a16:creationId xmlns:a16="http://schemas.microsoft.com/office/drawing/2014/main" id="{5A3711DA-EADC-4B65-9E85-449BAE0EE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941" y="2192250"/>
                <a:ext cx="1101339" cy="1212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A2117B-D2EA-48E0-A4BD-E77438D8A6E4}"/>
                </a:ext>
              </a:extLst>
            </p:cNvPr>
            <p:cNvGrpSpPr/>
            <p:nvPr/>
          </p:nvGrpSpPr>
          <p:grpSpPr>
            <a:xfrm>
              <a:off x="5767365" y="678037"/>
              <a:ext cx="2085344" cy="2687936"/>
              <a:chOff x="5767365" y="678037"/>
              <a:chExt cx="2085344" cy="2687936"/>
            </a:xfrm>
          </p:grpSpPr>
          <p:sp>
            <p:nvSpPr>
              <p:cNvPr id="12" name="Flowchart: Document 11">
                <a:extLst>
                  <a:ext uri="{FF2B5EF4-FFF2-40B4-BE49-F238E27FC236}">
                    <a16:creationId xmlns:a16="http://schemas.microsoft.com/office/drawing/2014/main" id="{4945DC3D-14B4-4D32-A4DE-D63185E1B923}"/>
                  </a:ext>
                </a:extLst>
              </p:cNvPr>
              <p:cNvSpPr/>
              <p:nvPr/>
            </p:nvSpPr>
            <p:spPr>
              <a:xfrm>
                <a:off x="5767365" y="678037"/>
                <a:ext cx="1664131" cy="1862496"/>
              </a:xfrm>
              <a:prstGeom prst="flowChartDocumen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highlight>
                      <a:srgbClr val="00FF00"/>
                    </a:highlight>
                  </a:rPr>
                  <a:t>Số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00FF00"/>
                    </a:highlight>
                  </a:rPr>
                  <a:t>: *****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(2)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BẢNG KÊ LÂM SẢN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226909-8B92-4358-904B-4AD12401C1A2}"/>
                  </a:ext>
                </a:extLst>
              </p:cNvPr>
              <p:cNvGrpSpPr/>
              <p:nvPr/>
            </p:nvGrpSpPr>
            <p:grpSpPr>
              <a:xfrm>
                <a:off x="6435781" y="2024062"/>
                <a:ext cx="1416928" cy="1341911"/>
                <a:chOff x="172457" y="3137742"/>
                <a:chExt cx="1090321" cy="990721"/>
              </a:xfrm>
            </p:grpSpPr>
            <p:pic>
              <p:nvPicPr>
                <p:cNvPr id="16" name="Picture 30" descr="Kết quả hình ảnh cho warehouse icon">
                  <a:extLst>
                    <a:ext uri="{FF2B5EF4-FFF2-40B4-BE49-F238E27FC236}">
                      <a16:creationId xmlns:a16="http://schemas.microsoft.com/office/drawing/2014/main" id="{81B87838-8991-4330-8E95-D855623A55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457" y="3137742"/>
                  <a:ext cx="1017037" cy="71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B4B00A-6390-45CF-BC26-2646C093CFE1}"/>
                    </a:ext>
                  </a:extLst>
                </p:cNvPr>
                <p:cNvSpPr txBox="1"/>
                <p:nvPr/>
              </p:nvSpPr>
              <p:spPr>
                <a:xfrm>
                  <a:off x="245741" y="3878512"/>
                  <a:ext cx="1017037" cy="249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err="1"/>
                    <a:t>Cty</a:t>
                  </a:r>
                  <a:r>
                    <a:rPr lang="en-US" sz="1600" dirty="0"/>
                    <a:t> TM </a:t>
                  </a:r>
                  <a:r>
                    <a:rPr lang="en-US" sz="1600" dirty="0" err="1"/>
                    <a:t>Gỗ</a:t>
                  </a:r>
                  <a:endParaRPr lang="en-US" sz="16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A617FC-A70C-48A5-BA2C-71DDFF5BFF91}"/>
                </a:ext>
              </a:extLst>
            </p:cNvPr>
            <p:cNvGrpSpPr/>
            <p:nvPr/>
          </p:nvGrpSpPr>
          <p:grpSpPr>
            <a:xfrm>
              <a:off x="9268262" y="522514"/>
              <a:ext cx="1870809" cy="3182013"/>
              <a:chOff x="9268262" y="522514"/>
              <a:chExt cx="1870809" cy="3182013"/>
            </a:xfrm>
          </p:grpSpPr>
          <p:sp>
            <p:nvSpPr>
              <p:cNvPr id="13" name="Flowchart: Document 12">
                <a:extLst>
                  <a:ext uri="{FF2B5EF4-FFF2-40B4-BE49-F238E27FC236}">
                    <a16:creationId xmlns:a16="http://schemas.microsoft.com/office/drawing/2014/main" id="{486F6437-DEC1-483C-BC2F-D4D9A60365C9}"/>
                  </a:ext>
                </a:extLst>
              </p:cNvPr>
              <p:cNvSpPr/>
              <p:nvPr/>
            </p:nvSpPr>
            <p:spPr>
              <a:xfrm>
                <a:off x="9268262" y="522514"/>
                <a:ext cx="1617767" cy="2018019"/>
              </a:xfrm>
              <a:prstGeom prst="flowChartDocumen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highlight>
                      <a:srgbClr val="FF00FF"/>
                    </a:highlight>
                  </a:rPr>
                  <a:t>Số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00FF"/>
                    </a:highlight>
                  </a:rPr>
                  <a:t>: @@@@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(3)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BẢNG KÊ LÂM SẢN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3B7D7ED-E892-4544-AD5F-74C195F672E6}"/>
                  </a:ext>
                </a:extLst>
              </p:cNvPr>
              <p:cNvGrpSpPr/>
              <p:nvPr/>
            </p:nvGrpSpPr>
            <p:grpSpPr>
              <a:xfrm>
                <a:off x="9434141" y="2344474"/>
                <a:ext cx="1704930" cy="1360053"/>
                <a:chOff x="9501562" y="2457448"/>
                <a:chExt cx="1704930" cy="136005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A793E98-88ED-46C3-A737-1FDFF6285AC7}"/>
                    </a:ext>
                  </a:extLst>
                </p:cNvPr>
                <p:cNvGrpSpPr/>
                <p:nvPr/>
              </p:nvGrpSpPr>
              <p:grpSpPr>
                <a:xfrm>
                  <a:off x="9631759" y="2457448"/>
                  <a:ext cx="1321691" cy="975181"/>
                  <a:chOff x="-96562" y="4667364"/>
                  <a:chExt cx="2940462" cy="1859632"/>
                </a:xfrm>
              </p:grpSpPr>
              <p:pic>
                <p:nvPicPr>
                  <p:cNvPr id="19" name="Picture 26" descr="Kết quả hình ảnh cho factory icon">
                    <a:extLst>
                      <a:ext uri="{FF2B5EF4-FFF2-40B4-BE49-F238E27FC236}">
                        <a16:creationId xmlns:a16="http://schemas.microsoft.com/office/drawing/2014/main" id="{8D942F53-F40A-43CF-88E5-9D270AE5BDD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96562" y="4667364"/>
                    <a:ext cx="2129291" cy="18596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" name="Picture 10" descr="Kết quả hình ảnh cho manager icon">
                    <a:extLst>
                      <a:ext uri="{FF2B5EF4-FFF2-40B4-BE49-F238E27FC236}">
                        <a16:creationId xmlns:a16="http://schemas.microsoft.com/office/drawing/2014/main" id="{1441CB37-AC27-46EF-812C-D6C6FC1DC45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10320" y="4766532"/>
                    <a:ext cx="1333580" cy="16612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B36034E-64A4-4A1B-8CE4-C7CEB78F877F}"/>
                    </a:ext>
                  </a:extLst>
                </p:cNvPr>
                <p:cNvSpPr txBox="1"/>
                <p:nvPr/>
              </p:nvSpPr>
              <p:spPr>
                <a:xfrm>
                  <a:off x="9501562" y="3478947"/>
                  <a:ext cx="17049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err="1"/>
                    <a:t>Nhà</a:t>
                  </a:r>
                  <a:r>
                    <a:rPr lang="en-US" sz="1600" dirty="0"/>
                    <a:t> SX </a:t>
                  </a:r>
                  <a:r>
                    <a:rPr lang="en-US" sz="1600" dirty="0" err="1"/>
                    <a:t>đồ</a:t>
                  </a:r>
                  <a:r>
                    <a:rPr lang="en-US" sz="1600" dirty="0"/>
                    <a:t> </a:t>
                  </a:r>
                  <a:r>
                    <a:rPr lang="en-US" sz="1600" dirty="0" err="1"/>
                    <a:t>gỗ</a:t>
                  </a:r>
                  <a:endParaRPr lang="en-US" sz="1600" dirty="0"/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ED1B1D-EBDA-4C57-BC19-F855C4AE9251}"/>
                </a:ext>
              </a:extLst>
            </p:cNvPr>
            <p:cNvGrpSpPr/>
            <p:nvPr/>
          </p:nvGrpSpPr>
          <p:grpSpPr>
            <a:xfrm>
              <a:off x="-84649" y="605607"/>
              <a:ext cx="2514701" cy="2653735"/>
              <a:chOff x="-84649" y="605607"/>
              <a:chExt cx="2514701" cy="2653735"/>
            </a:xfrm>
          </p:grpSpPr>
          <p:sp>
            <p:nvSpPr>
              <p:cNvPr id="37" name="Flowchart: Multidocument 36">
                <a:extLst>
                  <a:ext uri="{FF2B5EF4-FFF2-40B4-BE49-F238E27FC236}">
                    <a16:creationId xmlns:a16="http://schemas.microsoft.com/office/drawing/2014/main" id="{D10B4685-8251-4F93-805F-7E44635E80EE}"/>
                  </a:ext>
                </a:extLst>
              </p:cNvPr>
              <p:cNvSpPr/>
              <p:nvPr/>
            </p:nvSpPr>
            <p:spPr>
              <a:xfrm>
                <a:off x="122030" y="605607"/>
                <a:ext cx="1987959" cy="1805384"/>
              </a:xfrm>
              <a:prstGeom prst="flowChartMultidocumen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thác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thanh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  <p:pic>
            <p:nvPicPr>
              <p:cNvPr id="30" name="Picture 8" descr="Kết quả hình ảnh cho forest icon">
                <a:extLst>
                  <a:ext uri="{FF2B5EF4-FFF2-40B4-BE49-F238E27FC236}">
                    <a16:creationId xmlns:a16="http://schemas.microsoft.com/office/drawing/2014/main" id="{6E9A6533-3E5E-468F-9B86-A68BD2CA9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649" y="2079543"/>
                <a:ext cx="1389130" cy="1120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Ã¬nh áº£nh cÃ³ liÃªn quan">
                <a:extLst>
                  <a:ext uri="{FF2B5EF4-FFF2-40B4-BE49-F238E27FC236}">
                    <a16:creationId xmlns:a16="http://schemas.microsoft.com/office/drawing/2014/main" id="{0A6EF648-CB28-4C46-8FE3-32D564160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263" y="2192250"/>
                <a:ext cx="1422789" cy="1067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6E09306-EDAF-439A-81A4-BFF379EC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80" y="27200"/>
            <a:ext cx="7518903" cy="541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CÁC VẤN ĐỀ CỦA BỘ CHỨNG TỪ HIỆN TẠI</a:t>
            </a:r>
          </a:p>
        </p:txBody>
      </p:sp>
    </p:spTree>
    <p:extLst>
      <p:ext uri="{BB962C8B-B14F-4D97-AF65-F5344CB8AC3E}">
        <p14:creationId xmlns:p14="http://schemas.microsoft.com/office/powerpoint/2010/main" val="24825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64EAD2-2F1E-409E-8E72-7C067AC6A445}"/>
              </a:ext>
            </a:extLst>
          </p:cNvPr>
          <p:cNvGrpSpPr/>
          <p:nvPr/>
        </p:nvGrpSpPr>
        <p:grpSpPr>
          <a:xfrm>
            <a:off x="3953800" y="1132591"/>
            <a:ext cx="1617127" cy="2725462"/>
            <a:chOff x="3953800" y="464942"/>
            <a:chExt cx="1617127" cy="2725462"/>
          </a:xfrm>
        </p:grpSpPr>
        <p:sp>
          <p:nvSpPr>
            <p:cNvPr id="31" name="Flowchart: Document 30">
              <a:extLst>
                <a:ext uri="{FF2B5EF4-FFF2-40B4-BE49-F238E27FC236}">
                  <a16:creationId xmlns:a16="http://schemas.microsoft.com/office/drawing/2014/main" id="{ED79B948-8D6F-40A2-8AC3-C5862DE72C00}"/>
                </a:ext>
              </a:extLst>
            </p:cNvPr>
            <p:cNvSpPr/>
            <p:nvPr/>
          </p:nvSpPr>
          <p:spPr>
            <a:xfrm>
              <a:off x="3953800" y="464942"/>
              <a:ext cx="1617127" cy="21897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Số</a:t>
              </a:r>
              <a:r>
                <a:rPr lang="en-US" sz="16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: ####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(1)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BẢNG KÊ LÂM SẢN</a:t>
              </a:r>
            </a:p>
            <a:p>
              <a:r>
                <a:rPr lang="en-US" sz="1600" u="sng" dirty="0">
                  <a:solidFill>
                    <a:schemeClr val="tx1"/>
                  </a:solidFill>
                </a:rPr>
                <a:t>MS </a:t>
              </a:r>
              <a:r>
                <a:rPr lang="en-US" sz="1600" u="sng" dirty="0" err="1">
                  <a:solidFill>
                    <a:schemeClr val="tx1"/>
                  </a:solidFill>
                </a:rPr>
                <a:t>đầu</a:t>
              </a:r>
              <a:r>
                <a:rPr lang="en-US" sz="1600" u="sng" dirty="0">
                  <a:solidFill>
                    <a:schemeClr val="tx1"/>
                  </a:solidFill>
                </a:rPr>
                <a:t> </a:t>
              </a:r>
              <a:r>
                <a:rPr lang="en-US" sz="1600" u="sng" dirty="0" err="1">
                  <a:solidFill>
                    <a:schemeClr val="tx1"/>
                  </a:solidFill>
                </a:rPr>
                <a:t>vào</a:t>
              </a:r>
              <a:endParaRPr lang="en-US" sz="1600" u="sng" dirty="0">
                <a:solidFill>
                  <a:schemeClr val="tx1"/>
                </a:solidFill>
              </a:endParaRPr>
            </a:p>
            <a:p>
              <a:r>
                <a:rPr lang="en-US" sz="1600" dirty="0" err="1">
                  <a:solidFill>
                    <a:schemeClr val="bg1"/>
                  </a:solidFill>
                  <a:highlight>
                    <a:srgbClr val="0000FF"/>
                  </a:highlight>
                </a:rPr>
                <a:t>xxxxx</a:t>
              </a:r>
              <a:endParaRPr lang="en-US" sz="1600" dirty="0">
                <a:solidFill>
                  <a:schemeClr val="bg1"/>
                </a:solidFill>
                <a:highlight>
                  <a:srgbClr val="0000FF"/>
                </a:highlight>
              </a:endParaRPr>
            </a:p>
          </p:txBody>
        </p:sp>
        <p:pic>
          <p:nvPicPr>
            <p:cNvPr id="34" name="Picture 8" descr="Kết quả hình ảnh cho logging icon">
              <a:extLst>
                <a:ext uri="{FF2B5EF4-FFF2-40B4-BE49-F238E27FC236}">
                  <a16:creationId xmlns:a16="http://schemas.microsoft.com/office/drawing/2014/main" id="{F2920070-29B4-4138-9B76-139E6F1F7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601" y="2070316"/>
              <a:ext cx="1017266" cy="112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F44423-6855-4AEC-BE06-286FFC7FE3DB}"/>
              </a:ext>
            </a:extLst>
          </p:cNvPr>
          <p:cNvGrpSpPr/>
          <p:nvPr/>
        </p:nvGrpSpPr>
        <p:grpSpPr>
          <a:xfrm>
            <a:off x="6768377" y="1082307"/>
            <a:ext cx="1763285" cy="3159113"/>
            <a:chOff x="6768377" y="414658"/>
            <a:chExt cx="1763285" cy="3159113"/>
          </a:xfrm>
        </p:grpSpPr>
        <p:sp>
          <p:nvSpPr>
            <p:cNvPr id="32" name="Flowchart: Document 31">
              <a:extLst>
                <a:ext uri="{FF2B5EF4-FFF2-40B4-BE49-F238E27FC236}">
                  <a16:creationId xmlns:a16="http://schemas.microsoft.com/office/drawing/2014/main" id="{0EB7C249-351E-4541-A5CC-90A07ED3FA86}"/>
                </a:ext>
              </a:extLst>
            </p:cNvPr>
            <p:cNvSpPr/>
            <p:nvPr/>
          </p:nvSpPr>
          <p:spPr>
            <a:xfrm>
              <a:off x="6768377" y="414658"/>
              <a:ext cx="1664131" cy="21897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 err="1">
                  <a:solidFill>
                    <a:schemeClr val="tx1"/>
                  </a:solidFill>
                  <a:highlight>
                    <a:srgbClr val="00FF00"/>
                  </a:highlight>
                </a:rPr>
                <a:t>Số</a:t>
              </a:r>
              <a:r>
                <a:rPr lang="en-US" sz="1600" dirty="0">
                  <a:solidFill>
                    <a:schemeClr val="tx1"/>
                  </a:solidFill>
                  <a:highlight>
                    <a:srgbClr val="00FF00"/>
                  </a:highlight>
                </a:rPr>
                <a:t>: *****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(2)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BẢNG KÊ LÂM SẢN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dirty="0">
                  <a:solidFill>
                    <a:schemeClr val="tx1"/>
                  </a:solidFill>
                </a:rPr>
                <a:t>MS </a:t>
              </a:r>
              <a:r>
                <a:rPr lang="en-US" sz="1600" dirty="0" err="1">
                  <a:solidFill>
                    <a:schemeClr val="tx1"/>
                  </a:solidFill>
                </a:rPr>
                <a:t>đầu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vào</a:t>
              </a:r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####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5B6E95F-E3A1-4072-9A76-00BD42B13EDE}"/>
                </a:ext>
              </a:extLst>
            </p:cNvPr>
            <p:cNvGrpSpPr/>
            <p:nvPr/>
          </p:nvGrpSpPr>
          <p:grpSpPr>
            <a:xfrm>
              <a:off x="7114734" y="2170303"/>
              <a:ext cx="1416928" cy="1403468"/>
              <a:chOff x="172457" y="3137742"/>
              <a:chExt cx="1090321" cy="1036168"/>
            </a:xfrm>
          </p:grpSpPr>
          <p:pic>
            <p:nvPicPr>
              <p:cNvPr id="36" name="Picture 30" descr="Kết quả hình ảnh cho warehouse icon">
                <a:extLst>
                  <a:ext uri="{FF2B5EF4-FFF2-40B4-BE49-F238E27FC236}">
                    <a16:creationId xmlns:a16="http://schemas.microsoft.com/office/drawing/2014/main" id="{2D53339E-A15C-4971-860C-2DAA22271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57" y="3137742"/>
                <a:ext cx="1017037" cy="719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4B8C51-B588-472C-B86D-90DE15F8188C}"/>
                  </a:ext>
                </a:extLst>
              </p:cNvPr>
              <p:cNvSpPr txBox="1"/>
              <p:nvPr/>
            </p:nvSpPr>
            <p:spPr>
              <a:xfrm>
                <a:off x="245741" y="3878512"/>
                <a:ext cx="1017037" cy="29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Trader</a:t>
                </a:r>
              </a:p>
            </p:txBody>
          </p:sp>
        </p:grp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C5F716-040B-48D1-84E5-EC890E4F955C}"/>
              </a:ext>
            </a:extLst>
          </p:cNvPr>
          <p:cNvCxnSpPr>
            <a:cxnSpLocks/>
          </p:cNvCxnSpPr>
          <p:nvPr/>
        </p:nvCxnSpPr>
        <p:spPr>
          <a:xfrm>
            <a:off x="5466097" y="1390242"/>
            <a:ext cx="1298362" cy="1369082"/>
          </a:xfrm>
          <a:prstGeom prst="straightConnector1">
            <a:avLst/>
          </a:prstGeom>
          <a:ln w="635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D166A6-C3B4-4108-809F-D954F0C12B40}"/>
              </a:ext>
            </a:extLst>
          </p:cNvPr>
          <p:cNvCxnSpPr>
            <a:cxnSpLocks/>
          </p:cNvCxnSpPr>
          <p:nvPr/>
        </p:nvCxnSpPr>
        <p:spPr>
          <a:xfrm>
            <a:off x="8302171" y="1262735"/>
            <a:ext cx="1664131" cy="1344370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F14956A-508B-43E8-BA61-B07F24196765}"/>
              </a:ext>
            </a:extLst>
          </p:cNvPr>
          <p:cNvGrpSpPr/>
          <p:nvPr/>
        </p:nvGrpSpPr>
        <p:grpSpPr>
          <a:xfrm>
            <a:off x="9935918" y="1062025"/>
            <a:ext cx="2247651" cy="2979340"/>
            <a:chOff x="9935918" y="394376"/>
            <a:chExt cx="2247651" cy="2979340"/>
          </a:xfrm>
        </p:grpSpPr>
        <p:sp>
          <p:nvSpPr>
            <p:cNvPr id="33" name="Flowchart: Document 32">
              <a:extLst>
                <a:ext uri="{FF2B5EF4-FFF2-40B4-BE49-F238E27FC236}">
                  <a16:creationId xmlns:a16="http://schemas.microsoft.com/office/drawing/2014/main" id="{4D7DD2CE-C497-41FA-9F0E-A2362A747246}"/>
                </a:ext>
              </a:extLst>
            </p:cNvPr>
            <p:cNvSpPr/>
            <p:nvPr/>
          </p:nvSpPr>
          <p:spPr>
            <a:xfrm>
              <a:off x="9935918" y="394376"/>
              <a:ext cx="1617767" cy="21897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err="1">
                  <a:solidFill>
                    <a:schemeClr val="tx1"/>
                  </a:solidFill>
                  <a:highlight>
                    <a:srgbClr val="FF00FF"/>
                  </a:highlight>
                </a:rPr>
                <a:t>Số</a:t>
              </a:r>
              <a:r>
                <a:rPr lang="en-US" sz="1600" dirty="0">
                  <a:solidFill>
                    <a:schemeClr val="tx1"/>
                  </a:solidFill>
                  <a:highlight>
                    <a:srgbClr val="FF00FF"/>
                  </a:highlight>
                </a:rPr>
                <a:t>: @@@@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(3)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BẢNG KÊ LÂM SẢN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dirty="0">
                  <a:solidFill>
                    <a:schemeClr val="tx1"/>
                  </a:solidFill>
                </a:rPr>
                <a:t>MS </a:t>
              </a:r>
              <a:r>
                <a:rPr lang="en-US" sz="1600" dirty="0" err="1">
                  <a:solidFill>
                    <a:schemeClr val="tx1"/>
                  </a:solidFill>
                </a:rPr>
                <a:t>đầu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vào</a:t>
              </a:r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dirty="0">
                  <a:solidFill>
                    <a:schemeClr val="tx1"/>
                  </a:solidFill>
                  <a:highlight>
                    <a:srgbClr val="00FF00"/>
                  </a:highlight>
                </a:rPr>
                <a:t>*****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0E0C49-56A7-420D-92B1-813ADF33F2D8}"/>
                </a:ext>
              </a:extLst>
            </p:cNvPr>
            <p:cNvGrpSpPr/>
            <p:nvPr/>
          </p:nvGrpSpPr>
          <p:grpSpPr>
            <a:xfrm>
              <a:off x="10478639" y="1913945"/>
              <a:ext cx="1704930" cy="1459771"/>
              <a:chOff x="9501562" y="2457448"/>
              <a:chExt cx="1704930" cy="145977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91B4906-4F5D-479F-927E-6ED1B0F4538F}"/>
                  </a:ext>
                </a:extLst>
              </p:cNvPr>
              <p:cNvGrpSpPr/>
              <p:nvPr/>
            </p:nvGrpSpPr>
            <p:grpSpPr>
              <a:xfrm>
                <a:off x="9631759" y="2457448"/>
                <a:ext cx="1321691" cy="975181"/>
                <a:chOff x="-96562" y="4667364"/>
                <a:chExt cx="2940462" cy="1859632"/>
              </a:xfrm>
            </p:grpSpPr>
            <p:pic>
              <p:nvPicPr>
                <p:cNvPr id="45" name="Picture 26" descr="Kết quả hình ảnh cho factory icon">
                  <a:extLst>
                    <a:ext uri="{FF2B5EF4-FFF2-40B4-BE49-F238E27FC236}">
                      <a16:creationId xmlns:a16="http://schemas.microsoft.com/office/drawing/2014/main" id="{27D21235-25CE-4030-9AE9-04363CDCCE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6562" y="4667364"/>
                  <a:ext cx="2129291" cy="18596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10" descr="Kết quả hình ảnh cho manager icon">
                  <a:extLst>
                    <a:ext uri="{FF2B5EF4-FFF2-40B4-BE49-F238E27FC236}">
                      <a16:creationId xmlns:a16="http://schemas.microsoft.com/office/drawing/2014/main" id="{823BF964-4578-4F90-BDEB-B0EDA3EFB5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0320" y="4766532"/>
                  <a:ext cx="1333580" cy="1661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E47F7FD-D47B-4289-B9C7-C232729481B1}"/>
                  </a:ext>
                </a:extLst>
              </p:cNvPr>
              <p:cNvSpPr txBox="1"/>
              <p:nvPr/>
            </p:nvSpPr>
            <p:spPr>
              <a:xfrm>
                <a:off x="9501562" y="3578665"/>
                <a:ext cx="17049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Manufacturer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83219-C3AE-4A93-A743-A23C9FA81855}"/>
              </a:ext>
            </a:extLst>
          </p:cNvPr>
          <p:cNvGrpSpPr/>
          <p:nvPr/>
        </p:nvGrpSpPr>
        <p:grpSpPr>
          <a:xfrm>
            <a:off x="-84649" y="1042716"/>
            <a:ext cx="2862294" cy="2742555"/>
            <a:chOff x="-84649" y="375067"/>
            <a:chExt cx="2862294" cy="2742555"/>
          </a:xfrm>
        </p:grpSpPr>
        <p:sp>
          <p:nvSpPr>
            <p:cNvPr id="47" name="Flowchart: Multidocument 46">
              <a:extLst>
                <a:ext uri="{FF2B5EF4-FFF2-40B4-BE49-F238E27FC236}">
                  <a16:creationId xmlns:a16="http://schemas.microsoft.com/office/drawing/2014/main" id="{92C9C831-400B-4437-BE2E-6E99F7069307}"/>
                </a:ext>
              </a:extLst>
            </p:cNvPr>
            <p:cNvSpPr/>
            <p:nvPr/>
          </p:nvSpPr>
          <p:spPr>
            <a:xfrm>
              <a:off x="789686" y="375067"/>
              <a:ext cx="1987959" cy="1919811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vi-V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khẩu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vi-V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1600" dirty="0" err="1">
                  <a:solidFill>
                    <a:schemeClr val="bg1"/>
                  </a:solidFill>
                  <a:highlight>
                    <a:srgbClr val="0000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xxxxx</a:t>
              </a:r>
              <a:endParaRPr lang="en-US" sz="1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8" descr="Kết quả hình ảnh cho forest icon">
              <a:extLst>
                <a:ext uri="{FF2B5EF4-FFF2-40B4-BE49-F238E27FC236}">
                  <a16:creationId xmlns:a16="http://schemas.microsoft.com/office/drawing/2014/main" id="{5F8B493F-2F50-4E4D-AFC8-EC215BA7A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49" y="1938863"/>
              <a:ext cx="1389130" cy="112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Ã¬nh áº£nh cÃ³ liÃªn quan">
              <a:extLst>
                <a:ext uri="{FF2B5EF4-FFF2-40B4-BE49-F238E27FC236}">
                  <a16:creationId xmlns:a16="http://schemas.microsoft.com/office/drawing/2014/main" id="{73FC6746-E769-49A6-A08E-667BA64BA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481" y="2050530"/>
              <a:ext cx="1422789" cy="10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HÃ¬nh áº£nh cÃ³ liÃªn quan">
            <a:extLst>
              <a:ext uri="{FF2B5EF4-FFF2-40B4-BE49-F238E27FC236}">
                <a16:creationId xmlns:a16="http://schemas.microsoft.com/office/drawing/2014/main" id="{15044A75-DC3E-4EB4-AB9C-09916892C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4" t="5159" r="29166" b="2505"/>
          <a:stretch/>
        </p:blipFill>
        <p:spPr bwMode="auto">
          <a:xfrm>
            <a:off x="987562" y="4755083"/>
            <a:ext cx="1198723" cy="15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Plus Sign 62">
            <a:extLst>
              <a:ext uri="{FF2B5EF4-FFF2-40B4-BE49-F238E27FC236}">
                <a16:creationId xmlns:a16="http://schemas.microsoft.com/office/drawing/2014/main" id="{FFF15DCE-C7E1-4E94-A69F-CB23A6951A03}"/>
              </a:ext>
            </a:extLst>
          </p:cNvPr>
          <p:cNvSpPr/>
          <p:nvPr/>
        </p:nvSpPr>
        <p:spPr>
          <a:xfrm>
            <a:off x="334293" y="5058053"/>
            <a:ext cx="466049" cy="5597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Sign 66">
            <a:extLst>
              <a:ext uri="{FF2B5EF4-FFF2-40B4-BE49-F238E27FC236}">
                <a16:creationId xmlns:a16="http://schemas.microsoft.com/office/drawing/2014/main" id="{AA36DC6E-F275-4279-AEAE-F0C55441D262}"/>
              </a:ext>
            </a:extLst>
          </p:cNvPr>
          <p:cNvSpPr/>
          <p:nvPr/>
        </p:nvSpPr>
        <p:spPr>
          <a:xfrm>
            <a:off x="2449395" y="5029025"/>
            <a:ext cx="466049" cy="5597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Káº¿t quáº£ hÃ¬nh áº£nh cho contract icon">
            <a:extLst>
              <a:ext uri="{FF2B5EF4-FFF2-40B4-BE49-F238E27FC236}">
                <a16:creationId xmlns:a16="http://schemas.microsoft.com/office/drawing/2014/main" id="{476F9556-316F-4904-83AF-9AC5C460A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7"/>
          <a:stretch/>
        </p:blipFill>
        <p:spPr bwMode="auto">
          <a:xfrm>
            <a:off x="3291269" y="4593238"/>
            <a:ext cx="1998663" cy="1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FC06A287-6056-44BB-A355-90798BAA0A59}"/>
              </a:ext>
            </a:extLst>
          </p:cNvPr>
          <p:cNvSpPr/>
          <p:nvPr/>
        </p:nvSpPr>
        <p:spPr>
          <a:xfrm>
            <a:off x="5162655" y="3683590"/>
            <a:ext cx="2047315" cy="1507082"/>
          </a:xfrm>
          <a:prstGeom prst="wedgeEllipseCallout">
            <a:avLst>
              <a:gd name="adj1" fmla="val -95981"/>
              <a:gd name="adj2" fmla="val 393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Điều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khoản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trách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nhiệm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giải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trình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(Due Diligence Article)</a:t>
            </a:r>
          </a:p>
        </p:txBody>
      </p:sp>
      <p:pic>
        <p:nvPicPr>
          <p:cNvPr id="2058" name="Picture 10" descr="HÃ¬nh áº£nh cÃ³ liÃªn quan">
            <a:extLst>
              <a:ext uri="{FF2B5EF4-FFF2-40B4-BE49-F238E27FC236}">
                <a16:creationId xmlns:a16="http://schemas.microsoft.com/office/drawing/2014/main" id="{46614E2C-8DD8-4872-9A21-3DD4AEA5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34" y="3615297"/>
            <a:ext cx="2964909" cy="29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3E2EFA17-49BC-4179-9EC1-571054958677}"/>
              </a:ext>
            </a:extLst>
          </p:cNvPr>
          <p:cNvSpPr/>
          <p:nvPr/>
        </p:nvSpPr>
        <p:spPr>
          <a:xfrm>
            <a:off x="7717962" y="5300492"/>
            <a:ext cx="1034591" cy="96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CE50AB5-4829-4F67-8051-6520703D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63" y="155114"/>
            <a:ext cx="5868473" cy="541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MỨC ĐỘ GIẢI TRÌNH TỐI THIỂU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019053-EC53-4655-BD7B-F9AD3FB240D9}"/>
              </a:ext>
            </a:extLst>
          </p:cNvPr>
          <p:cNvCxnSpPr>
            <a:cxnSpLocks/>
          </p:cNvCxnSpPr>
          <p:nvPr/>
        </p:nvCxnSpPr>
        <p:spPr>
          <a:xfrm flipV="1">
            <a:off x="1422400" y="2759324"/>
            <a:ext cx="2543311" cy="1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6E65E8-CB73-488F-A76A-D755D0463727}"/>
              </a:ext>
            </a:extLst>
          </p:cNvPr>
          <p:cNvGrpSpPr/>
          <p:nvPr/>
        </p:nvGrpSpPr>
        <p:grpSpPr>
          <a:xfrm>
            <a:off x="1200652" y="4984556"/>
            <a:ext cx="2605428" cy="1793179"/>
            <a:chOff x="253973" y="452238"/>
            <a:chExt cx="2950419" cy="2177130"/>
          </a:xfrm>
        </p:grpSpPr>
        <p:pic>
          <p:nvPicPr>
            <p:cNvPr id="5" name="Picture 12" descr="Kết quả hình ảnh cho hands">
              <a:extLst>
                <a:ext uri="{FF2B5EF4-FFF2-40B4-BE49-F238E27FC236}">
                  <a16:creationId xmlns:a16="http://schemas.microsoft.com/office/drawing/2014/main" id="{97E0B102-8E02-4204-86B0-8CB0ED5C5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73" y="1046804"/>
              <a:ext cx="2811228" cy="12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Kết quả hình ảnh cho forest icon">
              <a:extLst>
                <a:ext uri="{FF2B5EF4-FFF2-40B4-BE49-F238E27FC236}">
                  <a16:creationId xmlns:a16="http://schemas.microsoft.com/office/drawing/2014/main" id="{D4D8F760-C227-463A-9F1C-301757B9A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38" y="452238"/>
              <a:ext cx="2210098" cy="128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941FC9-15DD-4927-9075-1D56EAC4ECC8}"/>
                </a:ext>
              </a:extLst>
            </p:cNvPr>
            <p:cNvSpPr txBox="1"/>
            <p:nvPr/>
          </p:nvSpPr>
          <p:spPr>
            <a:xfrm>
              <a:off x="393166" y="2189717"/>
              <a:ext cx="2811226" cy="43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Chủ</a:t>
              </a:r>
              <a:r>
                <a:rPr lang="en-US" sz="1400" b="1" dirty="0"/>
                <a:t> </a:t>
              </a:r>
              <a:r>
                <a:rPr lang="en-US" sz="1400" b="1" dirty="0" err="1"/>
                <a:t>rừng</a:t>
              </a:r>
              <a:endParaRPr lang="en-US" sz="14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A4419A-420F-4C7C-BAD2-FE308B775C21}"/>
              </a:ext>
            </a:extLst>
          </p:cNvPr>
          <p:cNvGrpSpPr/>
          <p:nvPr/>
        </p:nvGrpSpPr>
        <p:grpSpPr>
          <a:xfrm>
            <a:off x="7958924" y="3258025"/>
            <a:ext cx="2330315" cy="1810688"/>
            <a:chOff x="6710752" y="2103669"/>
            <a:chExt cx="2330315" cy="1810688"/>
          </a:xfrm>
        </p:grpSpPr>
        <p:pic>
          <p:nvPicPr>
            <p:cNvPr id="12" name="Picture 6" descr="Kết quả hình ảnh cho wood log icon">
              <a:extLst>
                <a:ext uri="{FF2B5EF4-FFF2-40B4-BE49-F238E27FC236}">
                  <a16:creationId xmlns:a16="http://schemas.microsoft.com/office/drawing/2014/main" id="{1458F569-368D-404B-9658-3A916E46A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951" y="2428955"/>
              <a:ext cx="1155445" cy="9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4C56B0-D15A-4159-8131-953D0257B948}"/>
                </a:ext>
              </a:extLst>
            </p:cNvPr>
            <p:cNvGrpSpPr/>
            <p:nvPr/>
          </p:nvGrpSpPr>
          <p:grpSpPr>
            <a:xfrm>
              <a:off x="6710752" y="2806485"/>
              <a:ext cx="2330315" cy="1107872"/>
              <a:chOff x="253973" y="1046804"/>
              <a:chExt cx="2950419" cy="1582564"/>
            </a:xfrm>
          </p:grpSpPr>
          <p:pic>
            <p:nvPicPr>
              <p:cNvPr id="9" name="Picture 12" descr="Kết quả hình ảnh cho hands">
                <a:extLst>
                  <a:ext uri="{FF2B5EF4-FFF2-40B4-BE49-F238E27FC236}">
                    <a16:creationId xmlns:a16="http://schemas.microsoft.com/office/drawing/2014/main" id="{5E085F32-C604-415F-BFB6-2671C3DF16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73" y="1046804"/>
                <a:ext cx="2811228" cy="1274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A4EAAC-A7ED-4B9C-98FA-3249B0B17C0F}"/>
                  </a:ext>
                </a:extLst>
              </p:cNvPr>
              <p:cNvSpPr txBox="1"/>
              <p:nvPr/>
            </p:nvSpPr>
            <p:spPr>
              <a:xfrm>
                <a:off x="393166" y="2189717"/>
                <a:ext cx="2811226" cy="43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/>
                  <a:t>Chủ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sở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hữu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gỗ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đầu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tiên</a:t>
                </a:r>
                <a:endParaRPr lang="en-US" sz="1400" b="1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955137-9674-450A-848B-7A0BC73B9093}"/>
                </a:ext>
              </a:extLst>
            </p:cNvPr>
            <p:cNvSpPr txBox="1"/>
            <p:nvPr/>
          </p:nvSpPr>
          <p:spPr>
            <a:xfrm>
              <a:off x="7423580" y="2103669"/>
              <a:ext cx="869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#1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6876B0-9474-4AC3-B743-C9473C898969}"/>
              </a:ext>
            </a:extLst>
          </p:cNvPr>
          <p:cNvCxnSpPr>
            <a:cxnSpLocks/>
          </p:cNvCxnSpPr>
          <p:nvPr/>
        </p:nvCxnSpPr>
        <p:spPr>
          <a:xfrm>
            <a:off x="6001556" y="858917"/>
            <a:ext cx="0" cy="568709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>
            <a:extLst>
              <a:ext uri="{FF2B5EF4-FFF2-40B4-BE49-F238E27FC236}">
                <a16:creationId xmlns:a16="http://schemas.microsoft.com/office/drawing/2014/main" id="{C72DF817-F794-4385-BA3E-0B8377A5B2AE}"/>
              </a:ext>
            </a:extLst>
          </p:cNvPr>
          <p:cNvSpPr/>
          <p:nvPr/>
        </p:nvSpPr>
        <p:spPr>
          <a:xfrm>
            <a:off x="1557342" y="3413755"/>
            <a:ext cx="1908457" cy="1565913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CC6998-FF79-4865-9A32-7932D782C957}"/>
              </a:ext>
            </a:extLst>
          </p:cNvPr>
          <p:cNvGrpSpPr/>
          <p:nvPr/>
        </p:nvGrpSpPr>
        <p:grpSpPr>
          <a:xfrm>
            <a:off x="193729" y="1400635"/>
            <a:ext cx="1442038" cy="1377066"/>
            <a:chOff x="201975" y="1355009"/>
            <a:chExt cx="1675432" cy="1709189"/>
          </a:xfrm>
        </p:grpSpPr>
        <p:pic>
          <p:nvPicPr>
            <p:cNvPr id="1028" name="Picture 4" descr="Káº¿t quáº£ hÃ¬nh áº£nh cho sá» Äá»">
              <a:extLst>
                <a:ext uri="{FF2B5EF4-FFF2-40B4-BE49-F238E27FC236}">
                  <a16:creationId xmlns:a16="http://schemas.microsoft.com/office/drawing/2014/main" id="{716D7530-C686-4E9A-89B8-794D12469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" t="966" r="8130" b="2484"/>
            <a:stretch/>
          </p:blipFill>
          <p:spPr bwMode="auto">
            <a:xfrm>
              <a:off x="201975" y="1355009"/>
              <a:ext cx="1675432" cy="121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Ã¬nh áº£nh cÃ³ liÃªn quan">
              <a:extLst>
                <a:ext uri="{FF2B5EF4-FFF2-40B4-BE49-F238E27FC236}">
                  <a16:creationId xmlns:a16="http://schemas.microsoft.com/office/drawing/2014/main" id="{6A33AF92-D310-4E1B-AB70-F7B27144A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74" y="2136254"/>
              <a:ext cx="1149834" cy="92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6" descr="Káº¿t quáº£ hÃ¬nh áº£nh cho chá»©ng minh nhÃ¢n dÃ¢n">
            <a:extLst>
              <a:ext uri="{FF2B5EF4-FFF2-40B4-BE49-F238E27FC236}">
                <a16:creationId xmlns:a16="http://schemas.microsoft.com/office/drawing/2014/main" id="{4D0BC8C0-C9D0-4C3B-82CC-BD90A9857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5915" r="1576" b="8080"/>
          <a:stretch/>
        </p:blipFill>
        <p:spPr bwMode="auto">
          <a:xfrm>
            <a:off x="1495453" y="709688"/>
            <a:ext cx="1229836" cy="7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áº¿t quáº£ hÃ¬nh áº£nh cho giáº¥y ÄÄng kÃ½ kinh doanh">
            <a:extLst>
              <a:ext uri="{FF2B5EF4-FFF2-40B4-BE49-F238E27FC236}">
                <a16:creationId xmlns:a16="http://schemas.microsoft.com/office/drawing/2014/main" id="{08B476A4-48EA-47A2-AE95-1D3D3E85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80" y="1586939"/>
            <a:ext cx="985566" cy="13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24456E-0257-428F-8DB3-DE53AAE38521}"/>
              </a:ext>
            </a:extLst>
          </p:cNvPr>
          <p:cNvCxnSpPr>
            <a:cxnSpLocks/>
            <a:stCxn id="1030" idx="2"/>
          </p:cNvCxnSpPr>
          <p:nvPr/>
        </p:nvCxnSpPr>
        <p:spPr>
          <a:xfrm>
            <a:off x="914748" y="2777701"/>
            <a:ext cx="969433" cy="8422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D16381-527A-4356-B1AA-D293511C617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110371" y="1463450"/>
            <a:ext cx="135187" cy="21052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B0E7CD-FCC0-45F4-A43D-275CABBFDC8E}"/>
              </a:ext>
            </a:extLst>
          </p:cNvPr>
          <p:cNvCxnSpPr>
            <a:cxnSpLocks/>
            <a:stCxn id="1032" idx="2"/>
          </p:cNvCxnSpPr>
          <p:nvPr/>
        </p:nvCxnSpPr>
        <p:spPr>
          <a:xfrm flipH="1">
            <a:off x="2921594" y="2901027"/>
            <a:ext cx="298169" cy="6677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456B2C-C209-4958-B68A-A4AB30E0A644}"/>
              </a:ext>
            </a:extLst>
          </p:cNvPr>
          <p:cNvGrpSpPr/>
          <p:nvPr/>
        </p:nvGrpSpPr>
        <p:grpSpPr>
          <a:xfrm>
            <a:off x="6606829" y="445477"/>
            <a:ext cx="1328596" cy="2682394"/>
            <a:chOff x="6263032" y="-97988"/>
            <a:chExt cx="1328596" cy="2682394"/>
          </a:xfrm>
        </p:grpSpPr>
        <p:pic>
          <p:nvPicPr>
            <p:cNvPr id="59" name="Picture 8" descr="Káº¿t quáº£ hÃ¬nh áº£nh cho contract icon">
              <a:extLst>
                <a:ext uri="{FF2B5EF4-FFF2-40B4-BE49-F238E27FC236}">
                  <a16:creationId xmlns:a16="http://schemas.microsoft.com/office/drawing/2014/main" id="{BE0E76C1-7A3F-4BF8-A303-D7FEF519D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17" b="8677"/>
            <a:stretch/>
          </p:blipFill>
          <p:spPr bwMode="auto">
            <a:xfrm>
              <a:off x="6352653" y="548488"/>
              <a:ext cx="1238975" cy="151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Kết quả hình ảnh cho forest icon">
              <a:extLst>
                <a:ext uri="{FF2B5EF4-FFF2-40B4-BE49-F238E27FC236}">
                  <a16:creationId xmlns:a16="http://schemas.microsoft.com/office/drawing/2014/main" id="{8C5993F6-27AD-436B-8795-49470E88D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472" y="-97988"/>
              <a:ext cx="929636" cy="88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BB1AB8E-F006-4C8E-B17A-7D943383C1A5}"/>
                </a:ext>
              </a:extLst>
            </p:cNvPr>
            <p:cNvSpPr txBox="1"/>
            <p:nvPr/>
          </p:nvSpPr>
          <p:spPr>
            <a:xfrm>
              <a:off x="6263032" y="2061186"/>
              <a:ext cx="123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Hợp</a:t>
              </a:r>
              <a:r>
                <a:rPr lang="en-US" sz="1400" dirty="0"/>
                <a:t> </a:t>
              </a:r>
              <a:r>
                <a:rPr lang="en-US" sz="1400" dirty="0" err="1"/>
                <a:t>đồng</a:t>
              </a:r>
              <a:r>
                <a:rPr lang="en-US" sz="1400" dirty="0"/>
                <a:t> </a:t>
              </a:r>
              <a:r>
                <a:rPr lang="en-US" sz="1400" dirty="0" err="1"/>
                <a:t>mua</a:t>
              </a:r>
              <a:r>
                <a:rPr lang="en-US" sz="1400" dirty="0"/>
                <a:t> </a:t>
              </a:r>
              <a:r>
                <a:rPr lang="en-US" sz="1400" dirty="0" err="1"/>
                <a:t>cây</a:t>
              </a:r>
              <a:r>
                <a:rPr lang="en-US" sz="1400" dirty="0"/>
                <a:t> </a:t>
              </a:r>
              <a:r>
                <a:rPr lang="en-US" sz="1400" dirty="0" err="1"/>
                <a:t>đứng</a:t>
              </a:r>
              <a:endParaRPr lang="en-US" sz="14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B29025-58B1-493A-92AC-CB30947B505B}"/>
              </a:ext>
            </a:extLst>
          </p:cNvPr>
          <p:cNvGrpSpPr/>
          <p:nvPr/>
        </p:nvGrpSpPr>
        <p:grpSpPr>
          <a:xfrm>
            <a:off x="8474571" y="470439"/>
            <a:ext cx="1273184" cy="2523182"/>
            <a:chOff x="7879489" y="122706"/>
            <a:chExt cx="1273184" cy="2523182"/>
          </a:xfrm>
        </p:grpSpPr>
        <p:pic>
          <p:nvPicPr>
            <p:cNvPr id="63" name="Picture 8" descr="Káº¿t quáº£ hÃ¬nh áº£nh cho contract icon">
              <a:extLst>
                <a:ext uri="{FF2B5EF4-FFF2-40B4-BE49-F238E27FC236}">
                  <a16:creationId xmlns:a16="http://schemas.microsoft.com/office/drawing/2014/main" id="{6D4E5339-A285-4A45-AEA4-10DFDBD32A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17" b="8677"/>
            <a:stretch/>
          </p:blipFill>
          <p:spPr bwMode="auto">
            <a:xfrm>
              <a:off x="7913698" y="712434"/>
              <a:ext cx="1238975" cy="151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Kết quả hình ảnh cho logging icon">
              <a:extLst>
                <a:ext uri="{FF2B5EF4-FFF2-40B4-BE49-F238E27FC236}">
                  <a16:creationId xmlns:a16="http://schemas.microsoft.com/office/drawing/2014/main" id="{050E3A0D-6649-4C1B-88E1-96ADF5860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29" y="122706"/>
              <a:ext cx="632188" cy="69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E614594-A2AC-487A-85BA-D2A55E736DF1}"/>
                </a:ext>
              </a:extLst>
            </p:cNvPr>
            <p:cNvSpPr txBox="1"/>
            <p:nvPr/>
          </p:nvSpPr>
          <p:spPr>
            <a:xfrm>
              <a:off x="7879489" y="2122668"/>
              <a:ext cx="123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Hợp</a:t>
              </a:r>
              <a:r>
                <a:rPr lang="en-US" sz="1400" dirty="0"/>
                <a:t> </a:t>
              </a:r>
              <a:r>
                <a:rPr lang="en-US" sz="1400" dirty="0" err="1"/>
                <a:t>đồng</a:t>
              </a:r>
              <a:r>
                <a:rPr lang="en-US" sz="1400" dirty="0"/>
                <a:t> </a:t>
              </a:r>
              <a:r>
                <a:rPr lang="en-US" sz="1400" dirty="0" err="1"/>
                <a:t>khai</a:t>
              </a:r>
              <a:r>
                <a:rPr lang="en-US" sz="1400" dirty="0"/>
                <a:t> </a:t>
              </a:r>
              <a:r>
                <a:rPr lang="en-US" sz="1400" dirty="0" err="1"/>
                <a:t>thác</a:t>
              </a:r>
              <a:endParaRPr lang="en-US" sz="1400" dirty="0"/>
            </a:p>
          </p:txBody>
        </p:sp>
      </p:grp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50A29A47-AA94-48C6-90E7-D997D187E3CC}"/>
              </a:ext>
            </a:extLst>
          </p:cNvPr>
          <p:cNvSpPr/>
          <p:nvPr/>
        </p:nvSpPr>
        <p:spPr>
          <a:xfrm>
            <a:off x="3393265" y="4539923"/>
            <a:ext cx="4194431" cy="52322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Sign 66">
            <a:extLst>
              <a:ext uri="{FF2B5EF4-FFF2-40B4-BE49-F238E27FC236}">
                <a16:creationId xmlns:a16="http://schemas.microsoft.com/office/drawing/2014/main" id="{11BBBF76-8C6B-4340-8068-9418CFE735AF}"/>
              </a:ext>
            </a:extLst>
          </p:cNvPr>
          <p:cNvSpPr/>
          <p:nvPr/>
        </p:nvSpPr>
        <p:spPr>
          <a:xfrm>
            <a:off x="7925454" y="1595962"/>
            <a:ext cx="480601" cy="4510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Sign 72">
            <a:extLst>
              <a:ext uri="{FF2B5EF4-FFF2-40B4-BE49-F238E27FC236}">
                <a16:creationId xmlns:a16="http://schemas.microsoft.com/office/drawing/2014/main" id="{EF67087C-C4DD-4CAD-8D1B-35CA55993578}"/>
              </a:ext>
            </a:extLst>
          </p:cNvPr>
          <p:cNvSpPr/>
          <p:nvPr/>
        </p:nvSpPr>
        <p:spPr>
          <a:xfrm>
            <a:off x="9819757" y="1561132"/>
            <a:ext cx="480601" cy="4510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AA7277CD-88EC-4F2E-B597-FEC41FB61C1A}"/>
              </a:ext>
            </a:extLst>
          </p:cNvPr>
          <p:cNvSpPr/>
          <p:nvPr/>
        </p:nvSpPr>
        <p:spPr>
          <a:xfrm>
            <a:off x="8676116" y="3004709"/>
            <a:ext cx="869494" cy="38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44D9EBDD-810B-419E-8833-32C54E9A74E6}"/>
              </a:ext>
            </a:extLst>
          </p:cNvPr>
          <p:cNvSpPr/>
          <p:nvPr/>
        </p:nvSpPr>
        <p:spPr>
          <a:xfrm>
            <a:off x="8504433" y="5137450"/>
            <a:ext cx="1285247" cy="30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EE0174-18B6-4E7E-9198-DC43031AE636}"/>
              </a:ext>
            </a:extLst>
          </p:cNvPr>
          <p:cNvGrpSpPr/>
          <p:nvPr/>
        </p:nvGrpSpPr>
        <p:grpSpPr>
          <a:xfrm>
            <a:off x="7453717" y="5552563"/>
            <a:ext cx="2455916" cy="1510222"/>
            <a:chOff x="6589762" y="5278986"/>
            <a:chExt cx="2455916" cy="15102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73E7338-CF8C-4065-A807-853F1466955B}"/>
                </a:ext>
              </a:extLst>
            </p:cNvPr>
            <p:cNvGrpSpPr/>
            <p:nvPr/>
          </p:nvGrpSpPr>
          <p:grpSpPr>
            <a:xfrm>
              <a:off x="7535456" y="5278986"/>
              <a:ext cx="1510222" cy="1510222"/>
              <a:chOff x="7274404" y="5233580"/>
              <a:chExt cx="1510222" cy="1510222"/>
            </a:xfrm>
          </p:grpSpPr>
          <p:pic>
            <p:nvPicPr>
              <p:cNvPr id="1034" name="Picture 10" descr="HÃ¬nh áº£nh cÃ³ liÃªn quan">
                <a:extLst>
                  <a:ext uri="{FF2B5EF4-FFF2-40B4-BE49-F238E27FC236}">
                    <a16:creationId xmlns:a16="http://schemas.microsoft.com/office/drawing/2014/main" id="{2F497253-25D1-4891-B8E1-33B351073B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4404" y="5233580"/>
                <a:ext cx="1510222" cy="1510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B4D66C6-C47B-43BA-846A-B1A220E40076}"/>
                  </a:ext>
                </a:extLst>
              </p:cNvPr>
              <p:cNvSpPr txBox="1"/>
              <p:nvPr/>
            </p:nvSpPr>
            <p:spPr>
              <a:xfrm>
                <a:off x="7563967" y="5530397"/>
                <a:ext cx="869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</a:rPr>
                  <a:t>#1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030B99-0076-4143-93E6-22A2AFD1A322}"/>
                </a:ext>
              </a:extLst>
            </p:cNvPr>
            <p:cNvSpPr txBox="1"/>
            <p:nvPr/>
          </p:nvSpPr>
          <p:spPr>
            <a:xfrm>
              <a:off x="6589762" y="5804804"/>
              <a:ext cx="112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Bảng</a:t>
              </a:r>
              <a:r>
                <a:rPr lang="en-US" sz="1400" b="1" dirty="0"/>
                <a:t> </a:t>
              </a:r>
              <a:r>
                <a:rPr lang="en-US" sz="1400" b="1" dirty="0" err="1"/>
                <a:t>kê</a:t>
              </a:r>
              <a:r>
                <a:rPr lang="en-US" sz="1400" b="1" dirty="0"/>
                <a:t> LS </a:t>
              </a:r>
              <a:r>
                <a:rPr lang="en-US" sz="1400" b="1" dirty="0" err="1"/>
                <a:t>đầu</a:t>
              </a:r>
              <a:r>
                <a:rPr lang="en-US" sz="1400" b="1" dirty="0"/>
                <a:t> </a:t>
              </a:r>
              <a:r>
                <a:rPr lang="en-US" sz="1400" b="1" dirty="0" err="1"/>
                <a:t>tiên</a:t>
              </a:r>
              <a:endParaRPr lang="en-US" sz="1400" b="1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383FBBE-C0BA-4AAC-B3D6-114641BC8FF6}"/>
              </a:ext>
            </a:extLst>
          </p:cNvPr>
          <p:cNvGrpSpPr/>
          <p:nvPr/>
        </p:nvGrpSpPr>
        <p:grpSpPr>
          <a:xfrm>
            <a:off x="10473515" y="1206650"/>
            <a:ext cx="978361" cy="1745973"/>
            <a:chOff x="10473515" y="641207"/>
            <a:chExt cx="978361" cy="1745973"/>
          </a:xfrm>
        </p:grpSpPr>
        <p:pic>
          <p:nvPicPr>
            <p:cNvPr id="65" name="Picture 6" descr="HÃ¬nh áº£nh cÃ³ liÃªn quan">
              <a:extLst>
                <a:ext uri="{FF2B5EF4-FFF2-40B4-BE49-F238E27FC236}">
                  <a16:creationId xmlns:a16="http://schemas.microsoft.com/office/drawing/2014/main" id="{2981CE6D-2C03-4AAF-9721-87534F46C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4" t="5159" r="29166" b="2505"/>
            <a:stretch/>
          </p:blipFill>
          <p:spPr bwMode="auto">
            <a:xfrm>
              <a:off x="10473515" y="641207"/>
              <a:ext cx="978361" cy="1234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CD0423D-4A5E-4EB7-9F51-22ACCF2B54FE}"/>
                </a:ext>
              </a:extLst>
            </p:cNvPr>
            <p:cNvSpPr txBox="1"/>
            <p:nvPr/>
          </p:nvSpPr>
          <p:spPr>
            <a:xfrm>
              <a:off x="10473515" y="1863960"/>
              <a:ext cx="978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Hóa</a:t>
              </a:r>
              <a:r>
                <a:rPr lang="en-US" sz="1400" dirty="0"/>
                <a:t> đ</a:t>
              </a:r>
              <a:r>
                <a:rPr lang="vi-VN" sz="1400" dirty="0"/>
                <a:t>ơ</a:t>
              </a:r>
              <a:r>
                <a:rPr lang="en-US" sz="1400" dirty="0"/>
                <a:t>n </a:t>
              </a:r>
              <a:r>
                <a:rPr lang="en-US" sz="1400" dirty="0" err="1"/>
                <a:t>mua</a:t>
              </a:r>
              <a:r>
                <a:rPr lang="en-US" sz="1400" dirty="0"/>
                <a:t> </a:t>
              </a:r>
              <a:r>
                <a:rPr lang="en-US" sz="1400" dirty="0" err="1"/>
                <a:t>hàng</a:t>
              </a:r>
              <a:endParaRPr lang="en-US" sz="1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E6BC1F-351E-4255-A519-C7FB3115ACCF}"/>
              </a:ext>
            </a:extLst>
          </p:cNvPr>
          <p:cNvGrpSpPr/>
          <p:nvPr/>
        </p:nvGrpSpPr>
        <p:grpSpPr>
          <a:xfrm>
            <a:off x="4171444" y="1288833"/>
            <a:ext cx="1568505" cy="1488868"/>
            <a:chOff x="4171444" y="1288833"/>
            <a:chExt cx="1568505" cy="1488868"/>
          </a:xfrm>
        </p:grpSpPr>
        <p:sp>
          <p:nvSpPr>
            <p:cNvPr id="29" name="Flowchart: Multidocument 28">
              <a:extLst>
                <a:ext uri="{FF2B5EF4-FFF2-40B4-BE49-F238E27FC236}">
                  <a16:creationId xmlns:a16="http://schemas.microsoft.com/office/drawing/2014/main" id="{E1454334-9721-43C2-A012-1AD2DA4C0F14}"/>
                </a:ext>
              </a:extLst>
            </p:cNvPr>
            <p:cNvSpPr/>
            <p:nvPr/>
          </p:nvSpPr>
          <p:spPr>
            <a:xfrm>
              <a:off x="4171444" y="1616558"/>
              <a:ext cx="1568505" cy="1161143"/>
            </a:xfrm>
            <a:prstGeom prst="flowChartMultidocumen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Hồ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sơ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thanh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lý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tài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sản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6" name="Picture 4" descr="Káº¿t quáº£ hÃ¬nh áº£nh cho vietnam rubber association">
              <a:extLst>
                <a:ext uri="{FF2B5EF4-FFF2-40B4-BE49-F238E27FC236}">
                  <a16:creationId xmlns:a16="http://schemas.microsoft.com/office/drawing/2014/main" id="{CEAC49BA-6AD2-44BB-84DC-F4739D7DE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186" y="1288833"/>
              <a:ext cx="713518" cy="7135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733B60-E65B-45C3-9BB1-9C694B80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349" y="26974"/>
            <a:ext cx="7445497" cy="5411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TÁCH BIỆT VAI TRÒ CHỦ RỪNG VÀ CHỦ GỖ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7728E2-CC9D-42F8-AD7A-1E4FFB9F5D31}"/>
              </a:ext>
            </a:extLst>
          </p:cNvPr>
          <p:cNvGrpSpPr/>
          <p:nvPr/>
        </p:nvGrpSpPr>
        <p:grpSpPr>
          <a:xfrm>
            <a:off x="4124191" y="2634474"/>
            <a:ext cx="1779196" cy="1889417"/>
            <a:chOff x="4124191" y="2634474"/>
            <a:chExt cx="1779196" cy="1889417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3F792D0B-D4D8-4BF7-8479-89A3A40F7C55}"/>
                </a:ext>
              </a:extLst>
            </p:cNvPr>
            <p:cNvSpPr/>
            <p:nvPr/>
          </p:nvSpPr>
          <p:spPr>
            <a:xfrm>
              <a:off x="4124191" y="3191298"/>
              <a:ext cx="1298886" cy="910081"/>
            </a:xfrm>
            <a:prstGeom prst="flowChartDocumen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Giấy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phép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khai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thác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8" name="Graphic 47" descr="Users">
              <a:extLst>
                <a:ext uri="{FF2B5EF4-FFF2-40B4-BE49-F238E27FC236}">
                  <a16:creationId xmlns:a16="http://schemas.microsoft.com/office/drawing/2014/main" id="{F0932ABC-C67D-4274-AB58-8EF0C29D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392263" y="2634474"/>
              <a:ext cx="914400" cy="914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AA37C-8E9B-41CB-A54F-E39D13071FE9}"/>
                </a:ext>
              </a:extLst>
            </p:cNvPr>
            <p:cNvSpPr txBox="1"/>
            <p:nvPr/>
          </p:nvSpPr>
          <p:spPr>
            <a:xfrm>
              <a:off x="4914697" y="4105673"/>
              <a:ext cx="9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&gt;200 ha</a:t>
              </a:r>
            </a:p>
          </p:txBody>
        </p:sp>
        <p:pic>
          <p:nvPicPr>
            <p:cNvPr id="50" name="Picture 8" descr="Kết quả hình ảnh cho logging icon">
              <a:extLst>
                <a:ext uri="{FF2B5EF4-FFF2-40B4-BE49-F238E27FC236}">
                  <a16:creationId xmlns:a16="http://schemas.microsoft.com/office/drawing/2014/main" id="{6E5C71F4-15A2-4A3C-AAF3-D33A5C7F3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302" y="3827803"/>
              <a:ext cx="632188" cy="69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5219C8-6D22-4D85-BBE4-5DB090EB599C}"/>
              </a:ext>
            </a:extLst>
          </p:cNvPr>
          <p:cNvCxnSpPr>
            <a:cxnSpLocks/>
          </p:cNvCxnSpPr>
          <p:nvPr/>
        </p:nvCxnSpPr>
        <p:spPr>
          <a:xfrm flipH="1">
            <a:off x="3287321" y="2641556"/>
            <a:ext cx="1038146" cy="10609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CB2FB7-B800-423E-97C7-7F6E8A31A74A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3202059" y="3646339"/>
            <a:ext cx="922132" cy="3945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" grpId="0" animBg="1"/>
      <p:bldP spid="67" grpId="0" animBg="1"/>
      <p:bldP spid="73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601E45-8E51-46A3-A26D-5C1C8806D020}"/>
              </a:ext>
            </a:extLst>
          </p:cNvPr>
          <p:cNvGrpSpPr/>
          <p:nvPr/>
        </p:nvGrpSpPr>
        <p:grpSpPr>
          <a:xfrm>
            <a:off x="2766688" y="1576235"/>
            <a:ext cx="2594718" cy="5348549"/>
            <a:chOff x="2766688" y="1576235"/>
            <a:chExt cx="2594718" cy="5348549"/>
          </a:xfrm>
        </p:grpSpPr>
        <p:pic>
          <p:nvPicPr>
            <p:cNvPr id="29" name="Picture 2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EE22A0D-F0BE-4151-8050-BA191A73E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7" t="14407" r="50550" b="11970"/>
            <a:stretch/>
          </p:blipFill>
          <p:spPr>
            <a:xfrm>
              <a:off x="2766688" y="1576235"/>
              <a:ext cx="2594718" cy="390385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8" name="Picture 8" descr="Kết quả hình ảnh cho forest icon">
              <a:extLst>
                <a:ext uri="{FF2B5EF4-FFF2-40B4-BE49-F238E27FC236}">
                  <a16:creationId xmlns:a16="http://schemas.microsoft.com/office/drawing/2014/main" id="{E89BB7B1-D0B3-4570-879D-82E403685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068" y="5278210"/>
              <a:ext cx="1597687" cy="128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Graphic 60" descr="Users">
              <a:extLst>
                <a:ext uri="{FF2B5EF4-FFF2-40B4-BE49-F238E27FC236}">
                  <a16:creationId xmlns:a16="http://schemas.microsoft.com/office/drawing/2014/main" id="{29205F06-56E6-4D86-8F1E-0E5D87D3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33294" y="6010384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7DB728-44CA-41B0-ADB5-E73B4580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" y="38638"/>
            <a:ext cx="12177486" cy="6570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BẢNG KÊ LÂM SẢN ĐẦU TIÊN-PRIMARY FOREST PRODUCT PACKING LIST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875838-597A-4CB5-9AC8-6477C7E41DDB}"/>
              </a:ext>
            </a:extLst>
          </p:cNvPr>
          <p:cNvGrpSpPr/>
          <p:nvPr/>
        </p:nvGrpSpPr>
        <p:grpSpPr>
          <a:xfrm>
            <a:off x="-14514" y="1604350"/>
            <a:ext cx="2498368" cy="5102267"/>
            <a:chOff x="14514" y="1604350"/>
            <a:chExt cx="2498368" cy="5102267"/>
          </a:xfrm>
        </p:grpSpPr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290FA8A-FAF1-4517-B65C-62F3878AD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6" t="16814" r="50370" b="7398"/>
            <a:stretch/>
          </p:blipFill>
          <p:spPr>
            <a:xfrm>
              <a:off x="169511" y="1604350"/>
              <a:ext cx="2343371" cy="388861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507807-2F26-4900-B9EB-1E46B47C2DA6}"/>
                </a:ext>
              </a:extLst>
            </p:cNvPr>
            <p:cNvGrpSpPr/>
            <p:nvPr/>
          </p:nvGrpSpPr>
          <p:grpSpPr>
            <a:xfrm>
              <a:off x="14514" y="5418365"/>
              <a:ext cx="1984377" cy="1288252"/>
              <a:chOff x="728535" y="5372800"/>
              <a:chExt cx="1984377" cy="1288252"/>
            </a:xfrm>
          </p:grpSpPr>
          <p:pic>
            <p:nvPicPr>
              <p:cNvPr id="6" name="Picture 6" descr="Kết quả hình ảnh cho farmer icon">
                <a:extLst>
                  <a:ext uri="{FF2B5EF4-FFF2-40B4-BE49-F238E27FC236}">
                    <a16:creationId xmlns:a16="http://schemas.microsoft.com/office/drawing/2014/main" id="{44075433-DAF9-4BE7-924E-6394865D6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73" y="5573795"/>
                <a:ext cx="1152539" cy="1069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Kết quả hình ảnh cho forest icon">
                <a:extLst>
                  <a:ext uri="{FF2B5EF4-FFF2-40B4-BE49-F238E27FC236}">
                    <a16:creationId xmlns:a16="http://schemas.microsoft.com/office/drawing/2014/main" id="{9D080E25-B8A2-4201-9826-18D6F1898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535" y="5372800"/>
                <a:ext cx="1597687" cy="1288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A1ADD5-B7B6-4A99-A964-AB5AF3A72556}"/>
              </a:ext>
            </a:extLst>
          </p:cNvPr>
          <p:cNvGrpSpPr/>
          <p:nvPr/>
        </p:nvGrpSpPr>
        <p:grpSpPr>
          <a:xfrm>
            <a:off x="9051886" y="1511840"/>
            <a:ext cx="3044506" cy="5382805"/>
            <a:chOff x="9051886" y="1511840"/>
            <a:chExt cx="3044506" cy="5382805"/>
          </a:xfrm>
        </p:grpSpPr>
        <p:pic>
          <p:nvPicPr>
            <p:cNvPr id="39" name="Picture 3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08A0EA8-0D17-4F6A-99E5-9628A16D4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14631" r="50000" b="12341"/>
            <a:stretch/>
          </p:blipFill>
          <p:spPr>
            <a:xfrm>
              <a:off x="9051886" y="1511840"/>
              <a:ext cx="3044506" cy="425131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153164-F27D-4C2E-B3D4-7C127A53EC7D}"/>
                </a:ext>
              </a:extLst>
            </p:cNvPr>
            <p:cNvGrpSpPr/>
            <p:nvPr/>
          </p:nvGrpSpPr>
          <p:grpSpPr>
            <a:xfrm>
              <a:off x="10016795" y="5827553"/>
              <a:ext cx="1793674" cy="1067092"/>
              <a:chOff x="6291182" y="5765502"/>
              <a:chExt cx="1793674" cy="1067092"/>
            </a:xfrm>
          </p:grpSpPr>
          <p:pic>
            <p:nvPicPr>
              <p:cNvPr id="9" name="Picture 6" descr="Kết quả hình ảnh cho wood log icon">
                <a:extLst>
                  <a:ext uri="{FF2B5EF4-FFF2-40B4-BE49-F238E27FC236}">
                    <a16:creationId xmlns:a16="http://schemas.microsoft.com/office/drawing/2014/main" id="{95618155-BD02-49AC-A5AA-7B0CB1A493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1235" y="5897490"/>
                <a:ext cx="933621" cy="803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HÃ¬nh áº£nh cÃ³ liÃªn quan">
                <a:extLst>
                  <a:ext uri="{FF2B5EF4-FFF2-40B4-BE49-F238E27FC236}">
                    <a16:creationId xmlns:a16="http://schemas.microsoft.com/office/drawing/2014/main" id="{30D8BE7C-8E0F-49E7-997A-DB78E5936F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1182" y="5765502"/>
                <a:ext cx="1422789" cy="1067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6B180B-9A0E-41B7-829B-B9134BBF1B05}"/>
              </a:ext>
            </a:extLst>
          </p:cNvPr>
          <p:cNvGrpSpPr/>
          <p:nvPr/>
        </p:nvGrpSpPr>
        <p:grpSpPr>
          <a:xfrm>
            <a:off x="5837520" y="1476327"/>
            <a:ext cx="2931509" cy="5299360"/>
            <a:chOff x="6018318" y="1511840"/>
            <a:chExt cx="2931509" cy="5299360"/>
          </a:xfrm>
        </p:grpSpPr>
        <p:pic>
          <p:nvPicPr>
            <p:cNvPr id="35" name="Picture 3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6652E04-79A7-45D0-B91A-4842E40E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119" r="49942" b="13119"/>
            <a:stretch/>
          </p:blipFill>
          <p:spPr>
            <a:xfrm>
              <a:off x="6018318" y="1511840"/>
              <a:ext cx="2931509" cy="425131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502975-BCF1-4421-905A-3CD6CDD7BBC6}"/>
                </a:ext>
              </a:extLst>
            </p:cNvPr>
            <p:cNvGrpSpPr/>
            <p:nvPr/>
          </p:nvGrpSpPr>
          <p:grpSpPr>
            <a:xfrm>
              <a:off x="6868966" y="5522948"/>
              <a:ext cx="2011909" cy="1288252"/>
              <a:chOff x="9046437" y="5121375"/>
              <a:chExt cx="2011909" cy="1288252"/>
            </a:xfrm>
          </p:grpSpPr>
          <p:pic>
            <p:nvPicPr>
              <p:cNvPr id="10" name="Picture 8" descr="Kết quả hình ảnh cho forest icon">
                <a:extLst>
                  <a:ext uri="{FF2B5EF4-FFF2-40B4-BE49-F238E27FC236}">
                    <a16:creationId xmlns:a16="http://schemas.microsoft.com/office/drawing/2014/main" id="{5799C0A0-CA69-4D0B-9CF6-301717FCD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0659" y="5121375"/>
                <a:ext cx="1597687" cy="1288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Káº¿t quáº£ hÃ¬nh áº£nh cho vietnam rubber association">
                <a:extLst>
                  <a:ext uri="{FF2B5EF4-FFF2-40B4-BE49-F238E27FC236}">
                    <a16:creationId xmlns:a16="http://schemas.microsoft.com/office/drawing/2014/main" id="{2506F886-344A-44FF-BB9C-CCCFDE4C9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6437" y="5298691"/>
                <a:ext cx="933621" cy="93362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Dá»ch vá»¥ má» tá» khai háº£i quan giÃ¡ ráº» uy tÃ­n">
            <a:extLst>
              <a:ext uri="{FF2B5EF4-FFF2-40B4-BE49-F238E27FC236}">
                <a16:creationId xmlns:a16="http://schemas.microsoft.com/office/drawing/2014/main" id="{5896053C-3488-42B5-87ED-FEAA0B03E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801"/>
          <a:stretch/>
        </p:blipFill>
        <p:spPr bwMode="auto">
          <a:xfrm>
            <a:off x="9159217" y="3194281"/>
            <a:ext cx="2981565" cy="14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1CE57D9-B307-4235-9426-B8E84922D802}"/>
              </a:ext>
            </a:extLst>
          </p:cNvPr>
          <p:cNvSpPr/>
          <p:nvPr/>
        </p:nvSpPr>
        <p:spPr>
          <a:xfrm>
            <a:off x="11059886" y="3375309"/>
            <a:ext cx="750583" cy="31131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A672F7-6494-477A-8AC9-052EF5878030}"/>
              </a:ext>
            </a:extLst>
          </p:cNvPr>
          <p:cNvCxnSpPr>
            <a:cxnSpLocks/>
          </p:cNvCxnSpPr>
          <p:nvPr/>
        </p:nvCxnSpPr>
        <p:spPr>
          <a:xfrm flipH="1">
            <a:off x="10787085" y="3686625"/>
            <a:ext cx="556573" cy="1705529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ultidocument 30">
            <a:extLst>
              <a:ext uri="{FF2B5EF4-FFF2-40B4-BE49-F238E27FC236}">
                <a16:creationId xmlns:a16="http://schemas.microsoft.com/office/drawing/2014/main" id="{8DDD0D9C-1C69-4442-9ECC-89CF7E745A40}"/>
              </a:ext>
            </a:extLst>
          </p:cNvPr>
          <p:cNvSpPr/>
          <p:nvPr/>
        </p:nvSpPr>
        <p:spPr>
          <a:xfrm>
            <a:off x="9352494" y="900980"/>
            <a:ext cx="2793582" cy="1565402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Bộ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hồ</a:t>
            </a:r>
            <a:r>
              <a:rPr lang="en-US" b="1" dirty="0">
                <a:solidFill>
                  <a:srgbClr val="7030A0"/>
                </a:solidFill>
              </a:rPr>
              <a:t> s</a:t>
            </a:r>
            <a:r>
              <a:rPr lang="vi-VN" b="1" dirty="0">
                <a:solidFill>
                  <a:srgbClr val="7030A0"/>
                </a:solidFill>
              </a:rPr>
              <a:t>ơ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nhập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khẩu</a:t>
            </a:r>
            <a:endParaRPr lang="en-US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B/L,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Packing list,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Log list…..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4F15D7-67FB-467C-9193-33C05C99B2C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1232653" y="1849205"/>
            <a:ext cx="202525" cy="1526104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ultidocument 36">
            <a:extLst>
              <a:ext uri="{FF2B5EF4-FFF2-40B4-BE49-F238E27FC236}">
                <a16:creationId xmlns:a16="http://schemas.microsoft.com/office/drawing/2014/main" id="{8D544759-0406-47A3-B112-2A2993BA5FD1}"/>
              </a:ext>
            </a:extLst>
          </p:cNvPr>
          <p:cNvSpPr/>
          <p:nvPr/>
        </p:nvSpPr>
        <p:spPr>
          <a:xfrm>
            <a:off x="6082299" y="2623355"/>
            <a:ext cx="2793582" cy="2275496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Bộ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hồ</a:t>
            </a:r>
            <a:r>
              <a:rPr lang="en-US" b="1" dirty="0">
                <a:solidFill>
                  <a:schemeClr val="tx1"/>
                </a:solidFill>
              </a:rPr>
              <a:t> s</a:t>
            </a:r>
            <a:r>
              <a:rPr lang="vi-VN" b="1" dirty="0">
                <a:solidFill>
                  <a:schemeClr val="tx1"/>
                </a:solidFill>
              </a:rPr>
              <a:t>ơ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thanh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lý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Mã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số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bộ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HS: #####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Đề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nghị</a:t>
            </a:r>
            <a:r>
              <a:rPr lang="en-US" dirty="0">
                <a:solidFill>
                  <a:schemeClr val="tx1"/>
                </a:solidFill>
              </a:rPr>
              <a:t> T/L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Quyết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định</a:t>
            </a:r>
            <a:r>
              <a:rPr lang="en-US" dirty="0">
                <a:solidFill>
                  <a:schemeClr val="tx1"/>
                </a:solidFill>
              </a:rPr>
              <a:t> T/L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Đấu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thầu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thác</a:t>
            </a:r>
            <a:r>
              <a:rPr lang="en-US" dirty="0">
                <a:solidFill>
                  <a:schemeClr val="tx1"/>
                </a:solidFill>
              </a:rPr>
              <a:t>…..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3FA280-5170-4ACE-854B-8DF678B05316}"/>
              </a:ext>
            </a:extLst>
          </p:cNvPr>
          <p:cNvCxnSpPr>
            <a:cxnSpLocks/>
            <a:stCxn id="42" idx="4"/>
            <a:endCxn id="60" idx="7"/>
          </p:cNvCxnSpPr>
          <p:nvPr/>
        </p:nvCxnSpPr>
        <p:spPr>
          <a:xfrm flipH="1">
            <a:off x="7509471" y="3686625"/>
            <a:ext cx="414507" cy="1607644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48BDD9F-15F6-400A-9D04-FE99F43EA31E}"/>
              </a:ext>
            </a:extLst>
          </p:cNvPr>
          <p:cNvSpPr/>
          <p:nvPr/>
        </p:nvSpPr>
        <p:spPr>
          <a:xfrm>
            <a:off x="7516882" y="3356691"/>
            <a:ext cx="814191" cy="329934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F95311F-97C5-49D8-A7C6-2956B50FF208}"/>
              </a:ext>
            </a:extLst>
          </p:cNvPr>
          <p:cNvSpPr/>
          <p:nvPr/>
        </p:nvSpPr>
        <p:spPr>
          <a:xfrm>
            <a:off x="3786877" y="5269512"/>
            <a:ext cx="386482" cy="1633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D6242C8-A2A3-40E6-ABF8-BB7A8448D16B}"/>
              </a:ext>
            </a:extLst>
          </p:cNvPr>
          <p:cNvSpPr/>
          <p:nvPr/>
        </p:nvSpPr>
        <p:spPr>
          <a:xfrm>
            <a:off x="4693565" y="5246692"/>
            <a:ext cx="386482" cy="1366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49CBAB63-6792-43FB-A5CE-E88A3FF90BC7}"/>
              </a:ext>
            </a:extLst>
          </p:cNvPr>
          <p:cNvGrpSpPr/>
          <p:nvPr/>
        </p:nvGrpSpPr>
        <p:grpSpPr>
          <a:xfrm>
            <a:off x="4165947" y="2154907"/>
            <a:ext cx="1319475" cy="1127717"/>
            <a:chOff x="4165947" y="2082337"/>
            <a:chExt cx="1319475" cy="1127717"/>
          </a:xfrm>
        </p:grpSpPr>
        <p:pic>
          <p:nvPicPr>
            <p:cNvPr id="1028" name="Picture 4" descr="HÃ¬nh áº£nh cÃ³ liÃªn quan">
              <a:extLst>
                <a:ext uri="{FF2B5EF4-FFF2-40B4-BE49-F238E27FC236}">
                  <a16:creationId xmlns:a16="http://schemas.microsoft.com/office/drawing/2014/main" id="{D25D299B-A609-461A-8C70-B31D97E3A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1" t="15546" r="15926" b="16229"/>
            <a:stretch/>
          </p:blipFill>
          <p:spPr bwMode="auto">
            <a:xfrm>
              <a:off x="4165947" y="2082337"/>
              <a:ext cx="1068208" cy="108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Kết quả hình ảnh cho logging icon">
              <a:extLst>
                <a:ext uri="{FF2B5EF4-FFF2-40B4-BE49-F238E27FC236}">
                  <a16:creationId xmlns:a16="http://schemas.microsoft.com/office/drawing/2014/main" id="{8D5FC82B-CF15-4B37-A9C2-4C3C881A7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420" y="2591246"/>
              <a:ext cx="562002" cy="61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2D330-86F2-4C0B-9D7B-E4D4A2033344}"/>
              </a:ext>
            </a:extLst>
          </p:cNvPr>
          <p:cNvGrpSpPr/>
          <p:nvPr/>
        </p:nvGrpSpPr>
        <p:grpSpPr>
          <a:xfrm>
            <a:off x="191149" y="2061533"/>
            <a:ext cx="1377167" cy="3148329"/>
            <a:chOff x="191149" y="2061533"/>
            <a:chExt cx="1377167" cy="3148329"/>
          </a:xfrm>
        </p:grpSpPr>
        <p:pic>
          <p:nvPicPr>
            <p:cNvPr id="1030" name="Picture 6" descr="Káº¿t quáº£ hÃ¬nh áº£nh cho chá»©ng minh nhÃ¢n dÃ¢n">
              <a:extLst>
                <a:ext uri="{FF2B5EF4-FFF2-40B4-BE49-F238E27FC236}">
                  <a16:creationId xmlns:a16="http://schemas.microsoft.com/office/drawing/2014/main" id="{5BFC690D-1214-45D9-B925-25CF80AEC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t="5915" r="1576" b="8080"/>
            <a:stretch/>
          </p:blipFill>
          <p:spPr bwMode="auto">
            <a:xfrm>
              <a:off x="191149" y="2061533"/>
              <a:ext cx="1377167" cy="84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42B9023-6138-4727-98A2-4E1A2057F28B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>
              <a:off x="1173546" y="2466382"/>
              <a:ext cx="210636" cy="2743480"/>
            </a:xfrm>
            <a:prstGeom prst="straightConnector1">
              <a:avLst/>
            </a:prstGeom>
            <a:ln w="635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A26B29BE-BEDF-4965-BE21-F44DF2237D8D}"/>
              </a:ext>
            </a:extLst>
          </p:cNvPr>
          <p:cNvSpPr/>
          <p:nvPr/>
        </p:nvSpPr>
        <p:spPr>
          <a:xfrm>
            <a:off x="1190941" y="5209862"/>
            <a:ext cx="386482" cy="136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CA6DEF-57DA-48B3-A174-90CE61DEA225}"/>
              </a:ext>
            </a:extLst>
          </p:cNvPr>
          <p:cNvGrpSpPr/>
          <p:nvPr/>
        </p:nvGrpSpPr>
        <p:grpSpPr>
          <a:xfrm>
            <a:off x="1436784" y="3005322"/>
            <a:ext cx="981104" cy="2204540"/>
            <a:chOff x="1364214" y="3005322"/>
            <a:chExt cx="981104" cy="220454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F3DE9C5-8626-4B3A-8555-5E2C2FB9BBFE}"/>
                </a:ext>
              </a:extLst>
            </p:cNvPr>
            <p:cNvGrpSpPr/>
            <p:nvPr/>
          </p:nvGrpSpPr>
          <p:grpSpPr>
            <a:xfrm>
              <a:off x="1364214" y="3005322"/>
              <a:ext cx="981104" cy="1032671"/>
              <a:chOff x="4466204" y="2082337"/>
              <a:chExt cx="1068208" cy="1127717"/>
            </a:xfrm>
          </p:grpSpPr>
          <p:pic>
            <p:nvPicPr>
              <p:cNvPr id="70" name="Picture 4" descr="HÃ¬nh áº£nh cÃ³ liÃªn quan">
                <a:extLst>
                  <a:ext uri="{FF2B5EF4-FFF2-40B4-BE49-F238E27FC236}">
                    <a16:creationId xmlns:a16="http://schemas.microsoft.com/office/drawing/2014/main" id="{2CABF5D0-6455-4DA1-BD5C-2E58C3571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1" t="15546" r="15926" b="16229"/>
              <a:stretch/>
            </p:blipFill>
            <p:spPr bwMode="auto">
              <a:xfrm>
                <a:off x="4466204" y="2082337"/>
                <a:ext cx="1068208" cy="1082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Kết quả hình ảnh cho logging icon">
                <a:extLst>
                  <a:ext uri="{FF2B5EF4-FFF2-40B4-BE49-F238E27FC236}">
                    <a16:creationId xmlns:a16="http://schemas.microsoft.com/office/drawing/2014/main" id="{21397422-A6F6-4A5F-BFF2-BDD479714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420" y="2591246"/>
                <a:ext cx="562002" cy="618808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411BEE5-B2A8-4B21-BCE4-92B2F341247B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812405" y="3560232"/>
              <a:ext cx="127366" cy="1649630"/>
            </a:xfrm>
            <a:prstGeom prst="straightConnector1">
              <a:avLst/>
            </a:prstGeom>
            <a:ln w="635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AE70CAD9-C54D-4DFF-A992-DA14FA171F41}"/>
              </a:ext>
            </a:extLst>
          </p:cNvPr>
          <p:cNvSpPr/>
          <p:nvPr/>
        </p:nvSpPr>
        <p:spPr>
          <a:xfrm>
            <a:off x="1746530" y="5209862"/>
            <a:ext cx="386482" cy="136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00F9E4-2647-4801-A6EA-C28F6E192996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4704755" y="3005322"/>
            <a:ext cx="182051" cy="2241370"/>
          </a:xfrm>
          <a:prstGeom prst="straightConnector1">
            <a:avLst/>
          </a:prstGeom>
          <a:ln w="635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42AB5B3-FBB1-48CC-933A-2FB88523F909}"/>
              </a:ext>
            </a:extLst>
          </p:cNvPr>
          <p:cNvSpPr/>
          <p:nvPr/>
        </p:nvSpPr>
        <p:spPr>
          <a:xfrm>
            <a:off x="7104883" y="5267476"/>
            <a:ext cx="474004" cy="182953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03FCDB5-700F-43EF-85BD-694DDC439164}"/>
              </a:ext>
            </a:extLst>
          </p:cNvPr>
          <p:cNvSpPr/>
          <p:nvPr/>
        </p:nvSpPr>
        <p:spPr>
          <a:xfrm>
            <a:off x="10326166" y="5328600"/>
            <a:ext cx="607650" cy="17941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79D706-38E8-46D3-B395-3A05280D8A19}"/>
              </a:ext>
            </a:extLst>
          </p:cNvPr>
          <p:cNvGrpSpPr/>
          <p:nvPr/>
        </p:nvGrpSpPr>
        <p:grpSpPr>
          <a:xfrm>
            <a:off x="2546881" y="1398570"/>
            <a:ext cx="1415793" cy="3848122"/>
            <a:chOff x="3330799" y="1337466"/>
            <a:chExt cx="1415793" cy="38481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A67A78-5E55-409E-93F1-74EF52C277D6}"/>
                </a:ext>
              </a:extLst>
            </p:cNvPr>
            <p:cNvGrpSpPr/>
            <p:nvPr/>
          </p:nvGrpSpPr>
          <p:grpSpPr>
            <a:xfrm>
              <a:off x="3330799" y="1337466"/>
              <a:ext cx="1415793" cy="3848122"/>
              <a:chOff x="2618537" y="1421390"/>
              <a:chExt cx="1415793" cy="3848122"/>
            </a:xfrm>
          </p:grpSpPr>
          <p:pic>
            <p:nvPicPr>
              <p:cNvPr id="46" name="Picture 45" descr="A close up of a map&#10;&#10;Description generated with high confidence">
                <a:extLst>
                  <a:ext uri="{FF2B5EF4-FFF2-40B4-BE49-F238E27FC236}">
                    <a16:creationId xmlns:a16="http://schemas.microsoft.com/office/drawing/2014/main" id="{7A450DD0-4E63-400E-AC1F-ABEECC237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24" t="5703" r="53492" b="12804"/>
              <a:stretch/>
            </p:blipFill>
            <p:spPr>
              <a:xfrm>
                <a:off x="2618537" y="1421390"/>
                <a:ext cx="1415793" cy="2339713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D7B8065-F169-4C17-A668-4D299A51FB26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>
                <a:off x="3657600" y="3164372"/>
                <a:ext cx="322518" cy="2105140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84535E-ABA9-4FE4-A2FF-39C9BA52E3B4}"/>
                </a:ext>
              </a:extLst>
            </p:cNvPr>
            <p:cNvSpPr txBox="1"/>
            <p:nvPr/>
          </p:nvSpPr>
          <p:spPr>
            <a:xfrm>
              <a:off x="3424265" y="2550152"/>
              <a:ext cx="1132457" cy="377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FORMIS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9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7" grpId="0" animBg="1"/>
      <p:bldP spid="42" grpId="0" animBg="1"/>
      <p:bldP spid="47" grpId="0" animBg="1"/>
      <p:bldP spid="54" grpId="0" animBg="1"/>
      <p:bldP spid="73" grpId="0" animBg="1"/>
      <p:bldP spid="76" grpId="0" animBg="1"/>
      <p:bldP spid="6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8E0A-C5D8-4747-8B75-30BE9D2E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72" y="114840"/>
            <a:ext cx="8056195" cy="744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NHỮNG ĐIỂM MỚI Đ</a:t>
            </a:r>
            <a:r>
              <a:rPr lang="vi-VN" sz="3600" dirty="0"/>
              <a:t>Ư</a:t>
            </a:r>
            <a:r>
              <a:rPr lang="en-US" sz="3600" dirty="0"/>
              <a:t>ỢC ĐƯA VÀO </a:t>
            </a:r>
            <a:r>
              <a:rPr lang="en-US" sz="3600" dirty="0" err="1"/>
              <a:t>BasicDocs</a:t>
            </a:r>
            <a:br>
              <a:rPr lang="en-US" sz="3600" dirty="0"/>
            </a:br>
            <a:r>
              <a:rPr lang="en-US" sz="3600" dirty="0"/>
              <a:t>BẢNG KÊ LÂM SẢN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48572-B2B7-4C80-B523-DDF1DB7EEF25}"/>
              </a:ext>
            </a:extLst>
          </p:cNvPr>
          <p:cNvGrpSpPr/>
          <p:nvPr/>
        </p:nvGrpSpPr>
        <p:grpSpPr>
          <a:xfrm>
            <a:off x="2103547" y="991674"/>
            <a:ext cx="7727325" cy="5306096"/>
            <a:chOff x="2103547" y="991674"/>
            <a:chExt cx="7727325" cy="5306096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B67ED8E-9E44-46D7-A5A0-5AB3E8B98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7" t="15758" r="18663" b="6833"/>
            <a:stretch/>
          </p:blipFill>
          <p:spPr>
            <a:xfrm>
              <a:off x="2103547" y="991674"/>
              <a:ext cx="7727325" cy="53060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972362-840F-4142-B876-AEE1EEDF04E7}"/>
                </a:ext>
              </a:extLst>
            </p:cNvPr>
            <p:cNvSpPr txBox="1"/>
            <p:nvPr/>
          </p:nvSpPr>
          <p:spPr>
            <a:xfrm rot="20689292">
              <a:off x="3047223" y="1846416"/>
              <a:ext cx="245902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</a:t>
              </a:r>
              <a:r>
                <a:rPr 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2B6A60-B49C-447B-8D61-D2439610ADAE}"/>
                </a:ext>
              </a:extLst>
            </p:cNvPr>
            <p:cNvSpPr txBox="1"/>
            <p:nvPr/>
          </p:nvSpPr>
          <p:spPr>
            <a:xfrm rot="20917758">
              <a:off x="7197414" y="1591192"/>
              <a:ext cx="196355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SAU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18FEA3-E39F-43B5-931C-EAB3C58182AC}"/>
              </a:ext>
            </a:extLst>
          </p:cNvPr>
          <p:cNvGrpSpPr/>
          <p:nvPr/>
        </p:nvGrpSpPr>
        <p:grpSpPr>
          <a:xfrm>
            <a:off x="307134" y="2029064"/>
            <a:ext cx="2152731" cy="307777"/>
            <a:chOff x="307134" y="2029064"/>
            <a:chExt cx="2152731" cy="30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1A4B10-9B6C-44EA-9E19-579669EBB035}"/>
                </a:ext>
              </a:extLst>
            </p:cNvPr>
            <p:cNvSpPr txBox="1"/>
            <p:nvPr/>
          </p:nvSpPr>
          <p:spPr>
            <a:xfrm>
              <a:off x="307134" y="2029064"/>
              <a:ext cx="162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Song </a:t>
              </a:r>
              <a:r>
                <a:rPr lang="en-US" sz="1400" dirty="0" err="1"/>
                <a:t>ngữ</a:t>
              </a:r>
              <a:r>
                <a:rPr lang="en-US" sz="1400" dirty="0"/>
                <a:t> Anh </a:t>
              </a:r>
              <a:r>
                <a:rPr lang="en-US" sz="1400" dirty="0" err="1"/>
                <a:t>Việt</a:t>
              </a:r>
              <a:endParaRPr lang="en-US" sz="14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C6C745-F394-484A-B28E-D8061671DA8B}"/>
                </a:ext>
              </a:extLst>
            </p:cNvPr>
            <p:cNvGrpSpPr/>
            <p:nvPr/>
          </p:nvGrpSpPr>
          <p:grpSpPr>
            <a:xfrm>
              <a:off x="1934163" y="2182953"/>
              <a:ext cx="525702" cy="153888"/>
              <a:chOff x="1934163" y="2182953"/>
              <a:chExt cx="525702" cy="153888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AF4E97C-5868-4C6D-93A7-FE31E0E3038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934163" y="2182953"/>
                <a:ext cx="4269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266B9EA-EED0-4F61-AC21-594C6694C4F3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934163" y="2182953"/>
                <a:ext cx="525702" cy="153888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001409-24B7-43CD-91D7-7228264ED606}"/>
              </a:ext>
            </a:extLst>
          </p:cNvPr>
          <p:cNvGrpSpPr/>
          <p:nvPr/>
        </p:nvGrpSpPr>
        <p:grpSpPr>
          <a:xfrm>
            <a:off x="98737" y="5089547"/>
            <a:ext cx="2262391" cy="554459"/>
            <a:chOff x="98737" y="5089547"/>
            <a:chExt cx="2262391" cy="5544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482F95-38E0-4659-A930-F62E124DF8AF}"/>
                </a:ext>
              </a:extLst>
            </p:cNvPr>
            <p:cNvSpPr txBox="1"/>
            <p:nvPr/>
          </p:nvSpPr>
          <p:spPr>
            <a:xfrm>
              <a:off x="98737" y="5089547"/>
              <a:ext cx="1704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Cam </a:t>
              </a:r>
              <a:r>
                <a:rPr lang="en-US" sz="1400" dirty="0" err="1"/>
                <a:t>kết</a:t>
              </a:r>
              <a:r>
                <a:rPr lang="en-US" sz="1400" dirty="0"/>
                <a:t> </a:t>
              </a:r>
              <a:r>
                <a:rPr lang="en-US" sz="1400" dirty="0" err="1"/>
                <a:t>trách</a:t>
              </a:r>
              <a:r>
                <a:rPr lang="en-US" sz="1400" dirty="0"/>
                <a:t> </a:t>
              </a:r>
              <a:r>
                <a:rPr lang="en-US" sz="1400" dirty="0" err="1"/>
                <a:t>nhiệm</a:t>
              </a:r>
              <a:endParaRPr lang="en-US" sz="14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E14AADE-E67B-4A03-9F24-7C1B2CAD699B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803039" y="5243436"/>
              <a:ext cx="558089" cy="4005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CD701-68C6-4F26-92D0-0E1B09AD1788}"/>
              </a:ext>
            </a:extLst>
          </p:cNvPr>
          <p:cNvGrpSpPr/>
          <p:nvPr/>
        </p:nvGrpSpPr>
        <p:grpSpPr>
          <a:xfrm>
            <a:off x="133081" y="5774550"/>
            <a:ext cx="1996225" cy="523220"/>
            <a:chOff x="133081" y="5774550"/>
            <a:chExt cx="1996225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4FAD75-01AE-461E-8C91-6CCAA2B4EC59}"/>
                </a:ext>
              </a:extLst>
            </p:cNvPr>
            <p:cNvSpPr txBox="1"/>
            <p:nvPr/>
          </p:nvSpPr>
          <p:spPr>
            <a:xfrm>
              <a:off x="133081" y="5774550"/>
              <a:ext cx="1635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Kết</a:t>
              </a:r>
              <a:r>
                <a:rPr lang="en-US" sz="1400" dirty="0"/>
                <a:t> </a:t>
              </a:r>
              <a:r>
                <a:rPr lang="en-US" sz="1400" dirty="0" err="1"/>
                <a:t>nối</a:t>
              </a:r>
              <a:r>
                <a:rPr lang="en-US" sz="1400" dirty="0"/>
                <a:t> </a:t>
              </a:r>
              <a:r>
                <a:rPr lang="en-US" sz="1400" dirty="0" err="1"/>
                <a:t>thông</a:t>
              </a:r>
              <a:r>
                <a:rPr lang="en-US" sz="1400" dirty="0"/>
                <a:t> tin &amp; </a:t>
              </a:r>
              <a:r>
                <a:rPr lang="en-US" sz="1400" dirty="0" err="1"/>
                <a:t>chứng</a:t>
              </a:r>
              <a:r>
                <a:rPr lang="en-US" sz="1400" dirty="0"/>
                <a:t> </a:t>
              </a:r>
              <a:r>
                <a:rPr lang="en-US" sz="1400" dirty="0" err="1"/>
                <a:t>từ</a:t>
              </a:r>
              <a:r>
                <a:rPr lang="en-US" sz="1400" dirty="0"/>
                <a:t> </a:t>
              </a:r>
              <a:r>
                <a:rPr lang="en-US" sz="1400" dirty="0" err="1"/>
                <a:t>đầu</a:t>
              </a:r>
              <a:r>
                <a:rPr lang="en-US" sz="1400" dirty="0"/>
                <a:t> </a:t>
              </a:r>
              <a:r>
                <a:rPr lang="en-US" sz="1400" dirty="0" err="1"/>
                <a:t>vào</a:t>
              </a:r>
              <a:endParaRPr lang="en-US" sz="14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93E27B5-E262-4D41-ACCD-2813F4224E0F}"/>
                </a:ext>
              </a:extLst>
            </p:cNvPr>
            <p:cNvCxnSpPr/>
            <p:nvPr/>
          </p:nvCxnSpPr>
          <p:spPr>
            <a:xfrm>
              <a:off x="1702341" y="6156101"/>
              <a:ext cx="42696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264F90-43A8-401F-B20E-B4E18693A3A6}"/>
              </a:ext>
            </a:extLst>
          </p:cNvPr>
          <p:cNvGrpSpPr/>
          <p:nvPr/>
        </p:nvGrpSpPr>
        <p:grpSpPr>
          <a:xfrm>
            <a:off x="414461" y="1242159"/>
            <a:ext cx="2831015" cy="523220"/>
            <a:chOff x="414461" y="1242159"/>
            <a:chExt cx="2831015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E8504E-1707-4D58-9BFD-92851BF77A74}"/>
                </a:ext>
              </a:extLst>
            </p:cNvPr>
            <p:cNvSpPr txBox="1"/>
            <p:nvPr/>
          </p:nvSpPr>
          <p:spPr>
            <a:xfrm>
              <a:off x="414461" y="1242159"/>
              <a:ext cx="1667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Bổ</a:t>
              </a:r>
              <a:r>
                <a:rPr lang="en-US" sz="1400" dirty="0"/>
                <a:t> sung </a:t>
              </a:r>
              <a:r>
                <a:rPr lang="en-US" sz="1400" dirty="0" err="1"/>
                <a:t>nhận</a:t>
              </a:r>
              <a:r>
                <a:rPr lang="en-US" sz="1400" dirty="0"/>
                <a:t> </a:t>
              </a:r>
              <a:r>
                <a:rPr lang="en-US" sz="1400" dirty="0" err="1"/>
                <a:t>diện</a:t>
              </a:r>
              <a:r>
                <a:rPr lang="en-US" sz="1400" dirty="0"/>
                <a:t> </a:t>
              </a:r>
              <a:r>
                <a:rPr lang="en-US" sz="1400" dirty="0" err="1"/>
                <a:t>mã</a:t>
              </a:r>
              <a:r>
                <a:rPr lang="en-US" sz="1400" dirty="0"/>
                <a:t> </a:t>
              </a:r>
              <a:r>
                <a:rPr lang="en-US" sz="1400" dirty="0" err="1"/>
                <a:t>số</a:t>
              </a:r>
              <a:r>
                <a:rPr lang="en-US" sz="1400" dirty="0"/>
                <a:t> </a:t>
              </a:r>
              <a:r>
                <a:rPr lang="en-US" sz="1400" dirty="0" err="1"/>
                <a:t>văn</a:t>
              </a:r>
              <a:r>
                <a:rPr lang="en-US" sz="1400" dirty="0"/>
                <a:t> </a:t>
              </a:r>
              <a:r>
                <a:rPr lang="en-US" sz="1400" dirty="0" err="1"/>
                <a:t>bản</a:t>
              </a:r>
              <a:endParaRPr lang="en-US" sz="14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9B8C5CD-D02B-4C04-B1E9-36F57EF72768}"/>
                </a:ext>
              </a:extLst>
            </p:cNvPr>
            <p:cNvCxnSpPr/>
            <p:nvPr/>
          </p:nvCxnSpPr>
          <p:spPr>
            <a:xfrm flipV="1">
              <a:off x="2147645" y="1447781"/>
              <a:ext cx="1097831" cy="5598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CD73BC-F668-44E5-8A9C-7D36E2843781}"/>
              </a:ext>
            </a:extLst>
          </p:cNvPr>
          <p:cNvGrpSpPr/>
          <p:nvPr/>
        </p:nvGrpSpPr>
        <p:grpSpPr>
          <a:xfrm>
            <a:off x="9590743" y="1701537"/>
            <a:ext cx="2315683" cy="2031325"/>
            <a:chOff x="9590743" y="1701537"/>
            <a:chExt cx="2315683" cy="20313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74638E-5D9F-4E7F-AC15-150F5681E8B3}"/>
                </a:ext>
              </a:extLst>
            </p:cNvPr>
            <p:cNvSpPr txBox="1"/>
            <p:nvPr/>
          </p:nvSpPr>
          <p:spPr>
            <a:xfrm>
              <a:off x="10399781" y="1701537"/>
              <a:ext cx="150664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vi-VN" dirty="0"/>
                <a:t>ư</a:t>
              </a:r>
              <a:r>
                <a:rPr lang="en-US" dirty="0" err="1"/>
                <a:t>ớng</a:t>
              </a:r>
              <a:r>
                <a:rPr lang="en-US" dirty="0"/>
                <a:t> </a:t>
              </a:r>
              <a:r>
                <a:rPr lang="en-US" dirty="0" err="1"/>
                <a:t>dẫn</a:t>
              </a:r>
              <a:r>
                <a:rPr lang="en-US" dirty="0"/>
                <a:t> </a:t>
              </a:r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chi </a:t>
              </a:r>
              <a:r>
                <a:rPr lang="en-US" dirty="0" err="1"/>
                <a:t>tiết</a:t>
              </a:r>
              <a:r>
                <a:rPr lang="en-US" dirty="0"/>
                <a:t> đ</a:t>
              </a:r>
              <a:r>
                <a:rPr lang="vi-VN" dirty="0"/>
                <a:t>ư</a:t>
              </a:r>
              <a:r>
                <a:rPr lang="en-US" dirty="0" err="1"/>
                <a:t>ợc</a:t>
              </a:r>
              <a:r>
                <a:rPr lang="en-US" dirty="0"/>
                <a:t> in ở </a:t>
              </a:r>
              <a:r>
                <a:rPr lang="en-US" dirty="0" err="1"/>
                <a:t>mặt</a:t>
              </a:r>
              <a:r>
                <a:rPr lang="en-US" dirty="0"/>
                <a:t> </a:t>
              </a:r>
              <a:r>
                <a:rPr lang="en-US" dirty="0" err="1"/>
                <a:t>sau</a:t>
              </a:r>
              <a:r>
                <a:rPr lang="en-US" dirty="0"/>
                <a:t>, </a:t>
              </a:r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ngôn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đ</a:t>
              </a:r>
              <a:r>
                <a:rPr lang="vi-VN" dirty="0"/>
                <a:t>ơ</a:t>
              </a:r>
              <a:r>
                <a:rPr lang="en-US" dirty="0"/>
                <a:t>n </a:t>
              </a:r>
              <a:r>
                <a:rPr lang="en-US" dirty="0" err="1"/>
                <a:t>giản</a:t>
              </a:r>
              <a:r>
                <a:rPr lang="en-US" dirty="0"/>
                <a:t>, </a:t>
              </a:r>
              <a:r>
                <a:rPr lang="en-US" dirty="0" err="1"/>
                <a:t>dễ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E6A836-73D0-4A03-9008-AD41FB753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0743" y="2844841"/>
              <a:ext cx="80903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D05D66-4484-4C5D-B65D-FF8B21261A99}"/>
              </a:ext>
            </a:extLst>
          </p:cNvPr>
          <p:cNvSpPr txBox="1"/>
          <p:nvPr/>
        </p:nvSpPr>
        <p:spPr>
          <a:xfrm>
            <a:off x="7187447" y="5059231"/>
            <a:ext cx="455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Được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thiết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kế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riêng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từng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nhóm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chủ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rừng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và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từng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giai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đoạn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trong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hành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trình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chuỗi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cung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ứng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4E2C2-4182-4EEC-91DC-DB9F0D0A4E33}"/>
              </a:ext>
            </a:extLst>
          </p:cNvPr>
          <p:cNvSpPr txBox="1"/>
          <p:nvPr/>
        </p:nvSpPr>
        <p:spPr>
          <a:xfrm>
            <a:off x="7213206" y="5644006"/>
            <a:ext cx="455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thay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đổi</a:t>
            </a:r>
            <a:r>
              <a:rPr lang="en-US" sz="1600" dirty="0">
                <a:solidFill>
                  <a:srgbClr val="0070C0"/>
                </a:solidFill>
              </a:rPr>
              <a:t> form do </a:t>
            </a:r>
            <a:r>
              <a:rPr lang="en-US" sz="1600" dirty="0" err="1">
                <a:solidFill>
                  <a:srgbClr val="0070C0"/>
                </a:solidFill>
              </a:rPr>
              <a:t>nhà</a:t>
            </a:r>
            <a:r>
              <a:rPr lang="en-US" sz="1600" dirty="0">
                <a:solidFill>
                  <a:srgbClr val="0070C0"/>
                </a:solidFill>
              </a:rPr>
              <a:t> n</a:t>
            </a:r>
            <a:r>
              <a:rPr lang="vi-VN" sz="1600" dirty="0">
                <a:solidFill>
                  <a:srgbClr val="0070C0"/>
                </a:solidFill>
              </a:rPr>
              <a:t>ư</a:t>
            </a:r>
            <a:r>
              <a:rPr lang="en-US" sz="1600" dirty="0" err="1">
                <a:solidFill>
                  <a:srgbClr val="0070C0"/>
                </a:solidFill>
              </a:rPr>
              <a:t>ớc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đã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định</a:t>
            </a:r>
            <a:r>
              <a:rPr lang="en-US" sz="1600" dirty="0">
                <a:solidFill>
                  <a:srgbClr val="0070C0"/>
                </a:solidFill>
              </a:rPr>
              <a:t> ra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1C2153-B8F2-45FB-AF82-11F45990486E}"/>
              </a:ext>
            </a:extLst>
          </p:cNvPr>
          <p:cNvSpPr txBox="1"/>
          <p:nvPr/>
        </p:nvSpPr>
        <p:spPr>
          <a:xfrm>
            <a:off x="7236820" y="6053854"/>
            <a:ext cx="397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Không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gây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phát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sinh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thêm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thủ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tục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hành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chính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0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94937D-F161-40F8-9930-C358B1EBF303}"/>
              </a:ext>
            </a:extLst>
          </p:cNvPr>
          <p:cNvGrpSpPr/>
          <p:nvPr/>
        </p:nvGrpSpPr>
        <p:grpSpPr>
          <a:xfrm>
            <a:off x="-46493" y="2109442"/>
            <a:ext cx="2136518" cy="2869859"/>
            <a:chOff x="-46493" y="2109442"/>
            <a:chExt cx="2136518" cy="2869859"/>
          </a:xfrm>
        </p:grpSpPr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AA768CB6-A173-4ED7-B69D-B99D8045291D}"/>
                </a:ext>
              </a:extLst>
            </p:cNvPr>
            <p:cNvSpPr/>
            <p:nvPr/>
          </p:nvSpPr>
          <p:spPr>
            <a:xfrm>
              <a:off x="81441" y="2109442"/>
              <a:ext cx="1741715" cy="1808897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Hồ</a:t>
              </a:r>
              <a:r>
                <a:rPr lang="en-US" dirty="0">
                  <a:solidFill>
                    <a:schemeClr val="tx1"/>
                  </a:solidFill>
                </a:rPr>
                <a:t> s</a:t>
              </a:r>
              <a:r>
                <a:rPr lang="vi-VN" dirty="0">
                  <a:solidFill>
                    <a:schemeClr val="tx1"/>
                  </a:solidFill>
                </a:rPr>
                <a:t>ơ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chứng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minh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nguồn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gốc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hợp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pháp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8" descr="Kết quả hình ảnh cho forest icon">
              <a:extLst>
                <a:ext uri="{FF2B5EF4-FFF2-40B4-BE49-F238E27FC236}">
                  <a16:creationId xmlns:a16="http://schemas.microsoft.com/office/drawing/2014/main" id="{58FED268-6127-4D56-AE62-38C07DF63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93" y="3896765"/>
              <a:ext cx="1342559" cy="108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Ã¬nh áº£nh cÃ³ liÃªn quan">
              <a:extLst>
                <a:ext uri="{FF2B5EF4-FFF2-40B4-BE49-F238E27FC236}">
                  <a16:creationId xmlns:a16="http://schemas.microsoft.com/office/drawing/2014/main" id="{A655EC0C-0B10-41D5-839F-D3E916C23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23" y="3653016"/>
              <a:ext cx="1162202" cy="8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FFDC0-2972-4D1F-8702-C8C2E897AB08}"/>
              </a:ext>
            </a:extLst>
          </p:cNvPr>
          <p:cNvGrpSpPr/>
          <p:nvPr/>
        </p:nvGrpSpPr>
        <p:grpSpPr>
          <a:xfrm>
            <a:off x="8495933" y="1180312"/>
            <a:ext cx="2553399" cy="4123817"/>
            <a:chOff x="8495933" y="1180312"/>
            <a:chExt cx="2553399" cy="41238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725A54-061D-4F07-857D-F24EDBFC9A1E}"/>
                </a:ext>
              </a:extLst>
            </p:cNvPr>
            <p:cNvGrpSpPr/>
            <p:nvPr/>
          </p:nvGrpSpPr>
          <p:grpSpPr>
            <a:xfrm>
              <a:off x="8495933" y="1180312"/>
              <a:ext cx="2553399" cy="4123817"/>
              <a:chOff x="8495933" y="1180312"/>
              <a:chExt cx="2553399" cy="4123817"/>
            </a:xfrm>
          </p:grpSpPr>
          <p:pic>
            <p:nvPicPr>
              <p:cNvPr id="15" name="Picture 1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3785822-9F4E-4D92-9B41-DC8099C35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90" t="11198" r="50000" b="4528"/>
              <a:stretch/>
            </p:blipFill>
            <p:spPr>
              <a:xfrm>
                <a:off x="8495933" y="1651888"/>
                <a:ext cx="2553399" cy="3652241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597C31-D24E-4383-8F8D-80BEC748FC10}"/>
                  </a:ext>
                </a:extLst>
              </p:cNvPr>
              <p:cNvSpPr txBox="1"/>
              <p:nvPr/>
            </p:nvSpPr>
            <p:spPr>
              <a:xfrm>
                <a:off x="8635968" y="1180312"/>
                <a:ext cx="2264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BKLS SẢN PHẨM</a:t>
                </a:r>
              </a:p>
            </p:txBody>
          </p:sp>
        </p:grpSp>
        <p:pic>
          <p:nvPicPr>
            <p:cNvPr id="3074" name="Picture 2" descr="Káº¿t quáº£ hÃ¬nh áº£nh cho furniture icon">
              <a:extLst>
                <a:ext uri="{FF2B5EF4-FFF2-40B4-BE49-F238E27FC236}">
                  <a16:creationId xmlns:a16="http://schemas.microsoft.com/office/drawing/2014/main" id="{DD5EEF1A-2836-418B-9EE1-7EDB08C0B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632" y="2243705"/>
              <a:ext cx="1205385" cy="118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5F9A6A-3ADB-4407-B85E-29DCE3AC1AB8}"/>
              </a:ext>
            </a:extLst>
          </p:cNvPr>
          <p:cNvSpPr/>
          <p:nvPr/>
        </p:nvSpPr>
        <p:spPr>
          <a:xfrm>
            <a:off x="1959953" y="3020799"/>
            <a:ext cx="314503" cy="46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A7FC232-341C-451B-BDF7-C123479652EA}"/>
              </a:ext>
            </a:extLst>
          </p:cNvPr>
          <p:cNvSpPr/>
          <p:nvPr/>
        </p:nvSpPr>
        <p:spPr>
          <a:xfrm>
            <a:off x="4836194" y="3039646"/>
            <a:ext cx="389893" cy="46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2242C5-2338-427A-B84C-52A6FE022451}"/>
              </a:ext>
            </a:extLst>
          </p:cNvPr>
          <p:cNvSpPr/>
          <p:nvPr/>
        </p:nvSpPr>
        <p:spPr>
          <a:xfrm>
            <a:off x="8019090" y="3020799"/>
            <a:ext cx="254107" cy="46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10DE5F-8623-4843-8B0F-4C4ADB827E7A}"/>
              </a:ext>
            </a:extLst>
          </p:cNvPr>
          <p:cNvGrpSpPr/>
          <p:nvPr/>
        </p:nvGrpSpPr>
        <p:grpSpPr>
          <a:xfrm>
            <a:off x="2345771" y="1180312"/>
            <a:ext cx="2420522" cy="4128044"/>
            <a:chOff x="2345771" y="1180312"/>
            <a:chExt cx="2420522" cy="412804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B3F714-77F0-4F51-A735-DC15BC4FD1CB}"/>
                </a:ext>
              </a:extLst>
            </p:cNvPr>
            <p:cNvGrpSpPr/>
            <p:nvPr/>
          </p:nvGrpSpPr>
          <p:grpSpPr>
            <a:xfrm>
              <a:off x="2345771" y="1666587"/>
              <a:ext cx="2420522" cy="3641769"/>
              <a:chOff x="2273201" y="1739157"/>
              <a:chExt cx="2420522" cy="3641769"/>
            </a:xfrm>
          </p:grpSpPr>
          <p:pic>
            <p:nvPicPr>
              <p:cNvPr id="4" name="Picture 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5F01461E-9108-49BD-A988-C471999CAD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37" t="14407" r="50550" b="11970"/>
              <a:stretch/>
            </p:blipFill>
            <p:spPr>
              <a:xfrm>
                <a:off x="2273201" y="1739157"/>
                <a:ext cx="2420522" cy="364176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7" name="Picture 8" descr="Kết quả hình ảnh cho logging icon">
                <a:extLst>
                  <a:ext uri="{FF2B5EF4-FFF2-40B4-BE49-F238E27FC236}">
                    <a16:creationId xmlns:a16="http://schemas.microsoft.com/office/drawing/2014/main" id="{FB5E7847-A4FE-443A-AC75-C8AC8FCC5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052" y="3845769"/>
                <a:ext cx="1101339" cy="1212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957DC-F2CE-4772-860C-4AC840BA9DFB}"/>
                  </a:ext>
                </a:extLst>
              </p:cNvPr>
              <p:cNvSpPr txBox="1"/>
              <p:nvPr/>
            </p:nvSpPr>
            <p:spPr>
              <a:xfrm>
                <a:off x="3077074" y="2403368"/>
                <a:ext cx="9869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#1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62AF73-43B0-45A7-969B-CF49381DC94F}"/>
                </a:ext>
              </a:extLst>
            </p:cNvPr>
            <p:cNvSpPr txBox="1"/>
            <p:nvPr/>
          </p:nvSpPr>
          <p:spPr>
            <a:xfrm>
              <a:off x="2423599" y="1180312"/>
              <a:ext cx="2264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BKLS ĐẦU TIÊN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BE0B8-C88F-406C-8C36-923A014AD456}"/>
              </a:ext>
            </a:extLst>
          </p:cNvPr>
          <p:cNvGrpSpPr/>
          <p:nvPr/>
        </p:nvGrpSpPr>
        <p:grpSpPr>
          <a:xfrm>
            <a:off x="5375832" y="1131096"/>
            <a:ext cx="2420522" cy="4187732"/>
            <a:chOff x="5375832" y="1131096"/>
            <a:chExt cx="2420522" cy="41877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A1A60D-F764-4986-9498-ACF97C7DF2DB}"/>
                </a:ext>
              </a:extLst>
            </p:cNvPr>
            <p:cNvGrpSpPr/>
            <p:nvPr/>
          </p:nvGrpSpPr>
          <p:grpSpPr>
            <a:xfrm>
              <a:off x="5375832" y="1666587"/>
              <a:ext cx="2420522" cy="3652241"/>
              <a:chOff x="6259021" y="1387975"/>
              <a:chExt cx="2594718" cy="3952600"/>
            </a:xfrm>
          </p:grpSpPr>
          <p:pic>
            <p:nvPicPr>
              <p:cNvPr id="11" name="Picture 10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7AF5FEE-AB8F-4DAF-AEE6-CF03740E58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90" t="13528" r="50000" b="3892"/>
              <a:stretch/>
            </p:blipFill>
            <p:spPr>
              <a:xfrm>
                <a:off x="6259021" y="1387975"/>
                <a:ext cx="2594718" cy="395260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pic>
            <p:nvPicPr>
              <p:cNvPr id="9" name="Picture 8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E193A8BA-9EC5-4007-A693-5D724F893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059" y="2264229"/>
                <a:ext cx="1612566" cy="1086902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07F10-BCF3-490D-8D1F-ED43C70C045D}"/>
                </a:ext>
              </a:extLst>
            </p:cNvPr>
            <p:cNvSpPr txBox="1"/>
            <p:nvPr/>
          </p:nvSpPr>
          <p:spPr>
            <a:xfrm>
              <a:off x="5453660" y="1131096"/>
              <a:ext cx="2264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BKLS LƯU THÔNG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8A229B-D8F6-47BE-AC45-A27FB307349F}"/>
              </a:ext>
            </a:extLst>
          </p:cNvPr>
          <p:cNvSpPr txBox="1"/>
          <p:nvPr/>
        </p:nvSpPr>
        <p:spPr>
          <a:xfrm>
            <a:off x="2348268" y="5720519"/>
            <a:ext cx="24205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Mã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nguồn</a:t>
            </a:r>
            <a:r>
              <a:rPr lang="en-US" sz="12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HGĐ: CMND + </a:t>
            </a:r>
            <a:r>
              <a:rPr lang="en-US" sz="1200" dirty="0" err="1"/>
              <a:t>ngày</a:t>
            </a:r>
            <a:r>
              <a:rPr lang="en-US" sz="1200" dirty="0"/>
              <a:t> KT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DN-TC: MS </a:t>
            </a:r>
            <a:r>
              <a:rPr lang="en-US" sz="1200" dirty="0" err="1"/>
              <a:t>lô</a:t>
            </a:r>
            <a:r>
              <a:rPr lang="en-US" sz="1200" dirty="0"/>
              <a:t> </a:t>
            </a:r>
            <a:r>
              <a:rPr lang="en-US" sz="1200" dirty="0" err="1"/>
              <a:t>khoảnh</a:t>
            </a:r>
            <a:r>
              <a:rPr lang="en-US" sz="1200" dirty="0"/>
              <a:t> + </a:t>
            </a:r>
            <a:r>
              <a:rPr lang="en-US" sz="1200" dirty="0" err="1"/>
              <a:t>ngày</a:t>
            </a:r>
            <a:r>
              <a:rPr lang="en-US" sz="1200" dirty="0"/>
              <a:t> KT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VRG: MS </a:t>
            </a:r>
            <a:r>
              <a:rPr lang="en-US" sz="1200" dirty="0" err="1"/>
              <a:t>hồ</a:t>
            </a:r>
            <a:r>
              <a:rPr lang="en-US" sz="1200" dirty="0"/>
              <a:t> </a:t>
            </a:r>
            <a:r>
              <a:rPr lang="en-US" sz="1200" dirty="0" err="1"/>
              <a:t>sơ</a:t>
            </a:r>
            <a:r>
              <a:rPr lang="en-US" sz="1200" dirty="0"/>
              <a:t> </a:t>
            </a:r>
            <a:r>
              <a:rPr lang="en-US" sz="1200" dirty="0" err="1"/>
              <a:t>thanh</a:t>
            </a:r>
            <a:r>
              <a:rPr lang="en-US" sz="1200" dirty="0"/>
              <a:t> </a:t>
            </a:r>
            <a:r>
              <a:rPr lang="en-US" sz="1200" dirty="0" err="1"/>
              <a:t>lý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NK: MS </a:t>
            </a:r>
            <a:r>
              <a:rPr lang="en-US" sz="1200" dirty="0" err="1"/>
              <a:t>tờ</a:t>
            </a:r>
            <a:r>
              <a:rPr lang="en-US" sz="1200" dirty="0"/>
              <a:t> </a:t>
            </a:r>
            <a:r>
              <a:rPr lang="en-US" sz="1200" dirty="0" err="1"/>
              <a:t>khai</a:t>
            </a:r>
            <a:r>
              <a:rPr lang="en-US" sz="1200" dirty="0"/>
              <a:t> HQ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EB404E-7D46-437A-B4E2-53CBE02A1E10}"/>
              </a:ext>
            </a:extLst>
          </p:cNvPr>
          <p:cNvCxnSpPr>
            <a:cxnSpLocks/>
          </p:cNvCxnSpPr>
          <p:nvPr/>
        </p:nvCxnSpPr>
        <p:spPr>
          <a:xfrm flipV="1">
            <a:off x="3438659" y="5218082"/>
            <a:ext cx="0" cy="589522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9E3622-835D-4EF7-80B9-D6363638418E}"/>
              </a:ext>
            </a:extLst>
          </p:cNvPr>
          <p:cNvSpPr txBox="1"/>
          <p:nvPr/>
        </p:nvSpPr>
        <p:spPr>
          <a:xfrm>
            <a:off x="5303335" y="5633434"/>
            <a:ext cx="254888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Mã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</a:t>
            </a:r>
            <a:r>
              <a:rPr lang="en-US" sz="1200" dirty="0" err="1"/>
              <a:t>tham</a:t>
            </a:r>
            <a:r>
              <a:rPr lang="en-US" sz="1200" dirty="0"/>
              <a:t> </a:t>
            </a:r>
            <a:r>
              <a:rPr lang="en-US" sz="1200" dirty="0" err="1"/>
              <a:t>chiếu</a:t>
            </a:r>
            <a:r>
              <a:rPr lang="en-US" sz="1200" dirty="0"/>
              <a:t>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từ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r>
              <a:rPr lang="en-US" sz="12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Bảng</a:t>
            </a:r>
            <a:r>
              <a:rPr lang="en-US" sz="1200" dirty="0"/>
              <a:t> </a:t>
            </a:r>
            <a:r>
              <a:rPr lang="en-US" sz="1200" dirty="0" err="1"/>
              <a:t>kê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sản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MS </a:t>
            </a:r>
            <a:r>
              <a:rPr lang="en-US" sz="1200" dirty="0" err="1"/>
              <a:t>tham</a:t>
            </a:r>
            <a:r>
              <a:rPr lang="en-US" sz="1200" dirty="0"/>
              <a:t> </a:t>
            </a:r>
            <a:r>
              <a:rPr lang="en-US" sz="1200" dirty="0" err="1"/>
              <a:t>chiếu</a:t>
            </a:r>
            <a:r>
              <a:rPr lang="en-US" sz="1200" dirty="0"/>
              <a:t> </a:t>
            </a:r>
            <a:r>
              <a:rPr lang="en-US" sz="1200" dirty="0" err="1"/>
              <a:t>bảng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nhập</a:t>
            </a:r>
            <a:r>
              <a:rPr lang="en-US" sz="1200" dirty="0"/>
              <a:t> </a:t>
            </a:r>
            <a:r>
              <a:rPr lang="en-US" sz="1200" dirty="0" err="1"/>
              <a:t>xuất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sản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MS </a:t>
            </a:r>
            <a:r>
              <a:rPr lang="en-US" sz="1200" dirty="0" err="1"/>
              <a:t>bảng</a:t>
            </a:r>
            <a:r>
              <a:rPr lang="en-US" sz="1200" dirty="0"/>
              <a:t> </a:t>
            </a:r>
            <a:r>
              <a:rPr lang="en-US" sz="1200" dirty="0" err="1"/>
              <a:t>khai</a:t>
            </a:r>
            <a:r>
              <a:rPr lang="en-US" sz="1200" dirty="0"/>
              <a:t> </a:t>
            </a:r>
            <a:r>
              <a:rPr lang="en-US" sz="1200" dirty="0" err="1"/>
              <a:t>báo</a:t>
            </a:r>
            <a:r>
              <a:rPr lang="en-US" sz="1200" dirty="0"/>
              <a:t> </a:t>
            </a:r>
            <a:r>
              <a:rPr lang="en-US" sz="1200" dirty="0" err="1"/>
              <a:t>chuyển</a:t>
            </a:r>
            <a:r>
              <a:rPr lang="en-US" sz="1200" dirty="0"/>
              <a:t> </a:t>
            </a:r>
            <a:r>
              <a:rPr lang="en-US" sz="1200" dirty="0" err="1"/>
              <a:t>đổi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MS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từ</a:t>
            </a:r>
            <a:r>
              <a:rPr lang="en-US" sz="1200" dirty="0"/>
              <a:t> </a:t>
            </a:r>
            <a:r>
              <a:rPr lang="en-US" sz="1200" dirty="0" err="1"/>
              <a:t>khác</a:t>
            </a:r>
            <a:endParaRPr lang="en-US" sz="1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F3180F-78B8-4EB7-9AAC-8B03DF5ECA31}"/>
              </a:ext>
            </a:extLst>
          </p:cNvPr>
          <p:cNvCxnSpPr>
            <a:cxnSpLocks/>
          </p:cNvCxnSpPr>
          <p:nvPr/>
        </p:nvCxnSpPr>
        <p:spPr>
          <a:xfrm flipV="1">
            <a:off x="6435859" y="5086797"/>
            <a:ext cx="0" cy="589522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F8C71DC-1373-4B04-BA8C-6800EB8B925D}"/>
              </a:ext>
            </a:extLst>
          </p:cNvPr>
          <p:cNvSpPr txBox="1"/>
          <p:nvPr/>
        </p:nvSpPr>
        <p:spPr>
          <a:xfrm>
            <a:off x="8500443" y="5657671"/>
            <a:ext cx="254888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Mã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</a:t>
            </a:r>
            <a:r>
              <a:rPr lang="en-US" sz="1200" dirty="0" err="1"/>
              <a:t>tham</a:t>
            </a:r>
            <a:r>
              <a:rPr lang="en-US" sz="1200" dirty="0"/>
              <a:t> </a:t>
            </a:r>
            <a:r>
              <a:rPr lang="en-US" sz="1200" dirty="0" err="1"/>
              <a:t>chiếu</a:t>
            </a:r>
            <a:r>
              <a:rPr lang="en-US" sz="1200" dirty="0"/>
              <a:t> </a:t>
            </a:r>
            <a:r>
              <a:rPr lang="en-US" sz="1200" dirty="0" err="1"/>
              <a:t>bộ</a:t>
            </a:r>
            <a:r>
              <a:rPr lang="en-US" sz="1200" dirty="0"/>
              <a:t>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từ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r>
              <a:rPr lang="en-US" sz="12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Hợp</a:t>
            </a:r>
            <a:r>
              <a:rPr lang="en-US" sz="1200" dirty="0"/>
              <a:t> </a:t>
            </a:r>
            <a:r>
              <a:rPr lang="en-US" sz="1200" dirty="0" err="1"/>
              <a:t>đồng</a:t>
            </a:r>
            <a:r>
              <a:rPr lang="en-US" sz="1200" dirty="0"/>
              <a:t>/Đ</a:t>
            </a:r>
            <a:r>
              <a:rPr lang="vi-VN" sz="1200" dirty="0"/>
              <a:t>ơ</a:t>
            </a:r>
            <a:r>
              <a:rPr lang="en-US" sz="1200" dirty="0"/>
              <a:t>n </a:t>
            </a:r>
            <a:r>
              <a:rPr lang="en-US" sz="1200" dirty="0" err="1"/>
              <a:t>đặt</a:t>
            </a:r>
            <a:r>
              <a:rPr lang="en-US" sz="1200" dirty="0"/>
              <a:t> </a:t>
            </a:r>
            <a:r>
              <a:rPr lang="en-US" sz="1200" dirty="0" err="1"/>
              <a:t>hàng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Bảng</a:t>
            </a:r>
            <a:r>
              <a:rPr lang="en-US" sz="1200" dirty="0"/>
              <a:t> </a:t>
            </a:r>
            <a:r>
              <a:rPr lang="en-US" sz="1200" dirty="0" err="1"/>
              <a:t>khai</a:t>
            </a:r>
            <a:r>
              <a:rPr lang="en-US" sz="1200" dirty="0"/>
              <a:t> </a:t>
            </a:r>
            <a:r>
              <a:rPr lang="en-US" sz="1200" dirty="0" err="1"/>
              <a:t>báo</a:t>
            </a:r>
            <a:r>
              <a:rPr lang="en-US" sz="1200" dirty="0"/>
              <a:t> </a:t>
            </a:r>
            <a:r>
              <a:rPr lang="en-US" sz="1200" dirty="0" err="1"/>
              <a:t>chuyển</a:t>
            </a:r>
            <a:r>
              <a:rPr lang="en-US" sz="1200" dirty="0"/>
              <a:t> </a:t>
            </a:r>
            <a:r>
              <a:rPr lang="en-US" sz="1200" dirty="0" err="1"/>
              <a:t>đổi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Bảng</a:t>
            </a:r>
            <a:r>
              <a:rPr lang="en-US" sz="1200" dirty="0"/>
              <a:t> </a:t>
            </a:r>
            <a:r>
              <a:rPr lang="en-US" sz="1200" dirty="0" err="1"/>
              <a:t>giải</a:t>
            </a:r>
            <a:r>
              <a:rPr lang="en-US" sz="1200" dirty="0"/>
              <a:t> </a:t>
            </a:r>
            <a:r>
              <a:rPr lang="en-US" sz="1200" dirty="0" err="1"/>
              <a:t>trình</a:t>
            </a:r>
            <a:r>
              <a:rPr lang="en-US" sz="1200" dirty="0"/>
              <a:t> </a:t>
            </a:r>
            <a:r>
              <a:rPr lang="en-US" sz="1200" dirty="0" err="1"/>
              <a:t>nguyên</a:t>
            </a:r>
            <a:r>
              <a:rPr lang="en-US" sz="1200" dirty="0"/>
              <a:t> </a:t>
            </a:r>
            <a:r>
              <a:rPr lang="en-US" sz="1200" dirty="0" err="1"/>
              <a:t>liệu</a:t>
            </a:r>
            <a:r>
              <a:rPr lang="en-US" sz="1200" dirty="0"/>
              <a:t> SX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Các</a:t>
            </a:r>
            <a:r>
              <a:rPr lang="en-US" sz="1200" dirty="0"/>
              <a:t>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từ</a:t>
            </a:r>
            <a:r>
              <a:rPr lang="en-US" sz="1200" dirty="0"/>
              <a:t> </a:t>
            </a:r>
            <a:r>
              <a:rPr lang="en-US" sz="1200" dirty="0" err="1"/>
              <a:t>khác</a:t>
            </a:r>
            <a:endParaRPr lang="en-US" sz="1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105903-DEF8-4699-AE59-C977DF5A59EA}"/>
              </a:ext>
            </a:extLst>
          </p:cNvPr>
          <p:cNvSpPr/>
          <p:nvPr/>
        </p:nvSpPr>
        <p:spPr>
          <a:xfrm>
            <a:off x="9390744" y="4877703"/>
            <a:ext cx="159657" cy="1516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AE1E2C-21D7-4D5E-B276-81576607AD6F}"/>
              </a:ext>
            </a:extLst>
          </p:cNvPr>
          <p:cNvCxnSpPr>
            <a:cxnSpLocks/>
          </p:cNvCxnSpPr>
          <p:nvPr/>
        </p:nvCxnSpPr>
        <p:spPr>
          <a:xfrm flipV="1">
            <a:off x="9468630" y="5043912"/>
            <a:ext cx="0" cy="589522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4E1249-1A82-4479-8ADA-3659CB67B019}"/>
              </a:ext>
            </a:extLst>
          </p:cNvPr>
          <p:cNvSpPr/>
          <p:nvPr/>
        </p:nvSpPr>
        <p:spPr>
          <a:xfrm>
            <a:off x="6364515" y="4928505"/>
            <a:ext cx="159657" cy="1516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94404F-0D6B-480B-AAF6-1C0E37CAF877}"/>
              </a:ext>
            </a:extLst>
          </p:cNvPr>
          <p:cNvSpPr/>
          <p:nvPr/>
        </p:nvSpPr>
        <p:spPr>
          <a:xfrm>
            <a:off x="3352797" y="5051877"/>
            <a:ext cx="159657" cy="1516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E162394-15B7-42A2-B50E-B8ED82A1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7" y="114840"/>
            <a:ext cx="9474300" cy="960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CÁC LOẠI BẢNG KÊ LÂM SẢN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TRONG CHUỖI HÀNH TRÌNH SẢN PHẨM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ABE9E0-6DBD-4A74-AC21-906A2D3FA499}"/>
              </a:ext>
            </a:extLst>
          </p:cNvPr>
          <p:cNvCxnSpPr/>
          <p:nvPr/>
        </p:nvCxnSpPr>
        <p:spPr>
          <a:xfrm>
            <a:off x="2052917" y="1180312"/>
            <a:ext cx="0" cy="5653451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8" grpId="0" animBg="1"/>
      <p:bldP spid="30" grpId="0" animBg="1"/>
      <p:bldP spid="27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76D2062-5CC8-4E9C-A3EC-24C6CDF06274}"/>
              </a:ext>
            </a:extLst>
          </p:cNvPr>
          <p:cNvGrpSpPr/>
          <p:nvPr/>
        </p:nvGrpSpPr>
        <p:grpSpPr>
          <a:xfrm>
            <a:off x="9367069" y="652964"/>
            <a:ext cx="2764542" cy="4064002"/>
            <a:chOff x="9367069" y="652964"/>
            <a:chExt cx="2764542" cy="4064002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AE76C46-69F5-48A1-8A63-27A85D057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2256" r="50000" b="4528"/>
            <a:stretch/>
          </p:blipFill>
          <p:spPr>
            <a:xfrm>
              <a:off x="9418071" y="652964"/>
              <a:ext cx="2713540" cy="4064002"/>
            </a:xfrm>
            <a:prstGeom prst="rect">
              <a:avLst/>
            </a:prstGeom>
          </p:spPr>
        </p:pic>
        <p:pic>
          <p:nvPicPr>
            <p:cNvPr id="1032" name="Picture 8" descr="Káº¿t quáº£ hÃ¬nh áº£nh cho delivery icon">
              <a:extLst>
                <a:ext uri="{FF2B5EF4-FFF2-40B4-BE49-F238E27FC236}">
                  <a16:creationId xmlns:a16="http://schemas.microsoft.com/office/drawing/2014/main" id="{B0ADECD0-9033-4722-A5E7-A1D9B38DB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67069" y="1837711"/>
              <a:ext cx="2589413" cy="18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6C839E5-2CA6-4874-92CD-A125CC86FC3C}"/>
              </a:ext>
            </a:extLst>
          </p:cNvPr>
          <p:cNvGrpSpPr/>
          <p:nvPr/>
        </p:nvGrpSpPr>
        <p:grpSpPr>
          <a:xfrm>
            <a:off x="273176" y="631439"/>
            <a:ext cx="2594718" cy="3903853"/>
            <a:chOff x="273176" y="631439"/>
            <a:chExt cx="2594718" cy="3903853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5F23474-9163-4929-B74E-BD1058A11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7" t="14407" r="50550" b="11970"/>
            <a:stretch/>
          </p:blipFill>
          <p:spPr>
            <a:xfrm>
              <a:off x="273176" y="631439"/>
              <a:ext cx="2594718" cy="39038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</p:pic>
        <p:pic>
          <p:nvPicPr>
            <p:cNvPr id="85" name="Picture 8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241A2E4-C46E-4E4A-8704-6A6172B7B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90" y="1967747"/>
              <a:ext cx="1612566" cy="1086902"/>
            </a:xfrm>
            <a:prstGeom prst="rect">
              <a:avLst/>
            </a:prstGeom>
          </p:spPr>
        </p:pic>
      </p:grp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381ACC8-A8AA-49F9-BB51-42ABE95CA7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11410" r="17143" b="3258"/>
          <a:stretch/>
        </p:blipFill>
        <p:spPr>
          <a:xfrm>
            <a:off x="3235774" y="2163553"/>
            <a:ext cx="6168573" cy="45613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623213-D82B-43EB-B532-9D4D51AF48CE}"/>
              </a:ext>
            </a:extLst>
          </p:cNvPr>
          <p:cNvSpPr/>
          <p:nvPr/>
        </p:nvSpPr>
        <p:spPr>
          <a:xfrm>
            <a:off x="667658" y="740229"/>
            <a:ext cx="275771" cy="21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E021F6-F714-4808-9763-97EDEACC6571}"/>
              </a:ext>
            </a:extLst>
          </p:cNvPr>
          <p:cNvCxnSpPr/>
          <p:nvPr/>
        </p:nvCxnSpPr>
        <p:spPr>
          <a:xfrm>
            <a:off x="972457" y="957943"/>
            <a:ext cx="5617029" cy="2772228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93CB488-F8BB-4E47-8FE3-693A56C2AB6A}"/>
              </a:ext>
            </a:extLst>
          </p:cNvPr>
          <p:cNvSpPr/>
          <p:nvPr/>
        </p:nvSpPr>
        <p:spPr>
          <a:xfrm>
            <a:off x="6589486" y="3621314"/>
            <a:ext cx="275771" cy="21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284463-827A-4848-8E7F-BB17E1B486DB}"/>
              </a:ext>
            </a:extLst>
          </p:cNvPr>
          <p:cNvSpPr/>
          <p:nvPr/>
        </p:nvSpPr>
        <p:spPr>
          <a:xfrm>
            <a:off x="7318836" y="3612622"/>
            <a:ext cx="275771" cy="2177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1FDFED-5259-4B6E-A3DB-C803B3D7AAD3}"/>
              </a:ext>
            </a:extLst>
          </p:cNvPr>
          <p:cNvSpPr/>
          <p:nvPr/>
        </p:nvSpPr>
        <p:spPr>
          <a:xfrm>
            <a:off x="10051374" y="701319"/>
            <a:ext cx="275771" cy="2177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8F9287-62CF-4BB6-A38A-3E55007C0171}"/>
              </a:ext>
            </a:extLst>
          </p:cNvPr>
          <p:cNvSpPr/>
          <p:nvPr/>
        </p:nvSpPr>
        <p:spPr>
          <a:xfrm>
            <a:off x="6609918" y="4898228"/>
            <a:ext cx="275771" cy="21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853A62-1C13-4A9B-A6E1-CD260F68CE91}"/>
              </a:ext>
            </a:extLst>
          </p:cNvPr>
          <p:cNvSpPr/>
          <p:nvPr/>
        </p:nvSpPr>
        <p:spPr>
          <a:xfrm>
            <a:off x="7318328" y="3984615"/>
            <a:ext cx="275771" cy="2177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5C4A4F-EB70-40D3-91E5-6697272085E9}"/>
              </a:ext>
            </a:extLst>
          </p:cNvPr>
          <p:cNvGrpSpPr/>
          <p:nvPr/>
        </p:nvGrpSpPr>
        <p:grpSpPr>
          <a:xfrm>
            <a:off x="6810930" y="4512930"/>
            <a:ext cx="2684184" cy="1082692"/>
            <a:chOff x="6810930" y="4538688"/>
            <a:chExt cx="2684184" cy="1082692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86A39BEA-DC49-47E8-8EC7-A4011179638C}"/>
                </a:ext>
              </a:extLst>
            </p:cNvPr>
            <p:cNvSpPr/>
            <p:nvPr/>
          </p:nvSpPr>
          <p:spPr>
            <a:xfrm>
              <a:off x="7091445" y="4803595"/>
              <a:ext cx="275772" cy="1797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>
              <a:extLst>
                <a:ext uri="{FF2B5EF4-FFF2-40B4-BE49-F238E27FC236}">
                  <a16:creationId xmlns:a16="http://schemas.microsoft.com/office/drawing/2014/main" id="{F9A6C6BF-9A36-4D25-9C0D-E758B44D48E6}"/>
                </a:ext>
              </a:extLst>
            </p:cNvPr>
            <p:cNvSpPr/>
            <p:nvPr/>
          </p:nvSpPr>
          <p:spPr>
            <a:xfrm rot="10800000">
              <a:off x="6810930" y="4579573"/>
              <a:ext cx="371243" cy="661048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B104FEE-374C-403E-A9A6-8583FE77C995}"/>
                </a:ext>
              </a:extLst>
            </p:cNvPr>
            <p:cNvGrpSpPr/>
            <p:nvPr/>
          </p:nvGrpSpPr>
          <p:grpSpPr>
            <a:xfrm>
              <a:off x="7705092" y="4538688"/>
              <a:ext cx="1790022" cy="1082692"/>
              <a:chOff x="7692102" y="4860217"/>
              <a:chExt cx="1790022" cy="108269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9C47A0-34D7-4CE3-98B6-7C4EFC6469A6}"/>
                  </a:ext>
                </a:extLst>
              </p:cNvPr>
              <p:cNvSpPr txBox="1"/>
              <p:nvPr/>
            </p:nvSpPr>
            <p:spPr>
              <a:xfrm>
                <a:off x="8087576" y="5630501"/>
                <a:ext cx="1394548" cy="31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12 m3</a:t>
                </a:r>
              </a:p>
            </p:txBody>
          </p:sp>
          <p:pic>
            <p:nvPicPr>
              <p:cNvPr id="58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43FE2530-1471-4A2C-B61C-6A2B95693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7692102" y="4860217"/>
                <a:ext cx="1394548" cy="811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CB6A69-73CA-4830-89F7-E42EF52E2B6E}"/>
              </a:ext>
            </a:extLst>
          </p:cNvPr>
          <p:cNvGrpSpPr/>
          <p:nvPr/>
        </p:nvGrpSpPr>
        <p:grpSpPr>
          <a:xfrm>
            <a:off x="667658" y="3371747"/>
            <a:ext cx="2200236" cy="2351427"/>
            <a:chOff x="667658" y="3371747"/>
            <a:chExt cx="2200236" cy="23514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24AC0AE-88B8-4302-80AA-E7C253B4A4E3}"/>
                </a:ext>
              </a:extLst>
            </p:cNvPr>
            <p:cNvGrpSpPr/>
            <p:nvPr/>
          </p:nvGrpSpPr>
          <p:grpSpPr>
            <a:xfrm>
              <a:off x="667658" y="3371747"/>
              <a:ext cx="1042011" cy="867406"/>
              <a:chOff x="667658" y="3371747"/>
              <a:chExt cx="1042011" cy="86740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ACFFE9-4C03-4A0F-8931-2472D4939C3C}"/>
                  </a:ext>
                </a:extLst>
              </p:cNvPr>
              <p:cNvSpPr txBox="1"/>
              <p:nvPr/>
            </p:nvSpPr>
            <p:spPr>
              <a:xfrm>
                <a:off x="779120" y="3936494"/>
                <a:ext cx="930549" cy="302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10 m3</a:t>
                </a:r>
              </a:p>
            </p:txBody>
          </p:sp>
          <p:pic>
            <p:nvPicPr>
              <p:cNvPr id="1026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CAF81E60-2A39-44A5-840E-61BD2F685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667658" y="3371747"/>
                <a:ext cx="1042011" cy="606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1E0B2C-6A38-4B06-9EE8-27665270C244}"/>
                </a:ext>
              </a:extLst>
            </p:cNvPr>
            <p:cNvGrpSpPr/>
            <p:nvPr/>
          </p:nvGrpSpPr>
          <p:grpSpPr>
            <a:xfrm>
              <a:off x="1473024" y="4366651"/>
              <a:ext cx="972051" cy="707029"/>
              <a:chOff x="749624" y="4758536"/>
              <a:chExt cx="972051" cy="70702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A3CA02-E75C-4652-BA35-95191750AD7A}"/>
                  </a:ext>
                </a:extLst>
              </p:cNvPr>
              <p:cNvSpPr txBox="1"/>
              <p:nvPr/>
            </p:nvSpPr>
            <p:spPr>
              <a:xfrm>
                <a:off x="749624" y="5155212"/>
                <a:ext cx="972051" cy="31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 m3</a:t>
                </a:r>
              </a:p>
            </p:txBody>
          </p:sp>
          <p:pic>
            <p:nvPicPr>
              <p:cNvPr id="61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C672D586-D4FE-4900-8D32-F32D563103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761573" y="4758536"/>
                <a:ext cx="801368" cy="466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52A46C2-0A16-4DD4-AD6C-AEFB99B5DE40}"/>
                </a:ext>
              </a:extLst>
            </p:cNvPr>
            <p:cNvGrpSpPr/>
            <p:nvPr/>
          </p:nvGrpSpPr>
          <p:grpSpPr>
            <a:xfrm>
              <a:off x="1721675" y="5065788"/>
              <a:ext cx="1146219" cy="657386"/>
              <a:chOff x="575456" y="5747147"/>
              <a:chExt cx="1146219" cy="65738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904617-AF4F-4132-8FE5-5ACE323D8CAE}"/>
                  </a:ext>
                </a:extLst>
              </p:cNvPr>
              <p:cNvSpPr txBox="1"/>
              <p:nvPr/>
            </p:nvSpPr>
            <p:spPr>
              <a:xfrm>
                <a:off x="575456" y="6068256"/>
                <a:ext cx="1146219" cy="336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 m3</a:t>
                </a:r>
              </a:p>
            </p:txBody>
          </p:sp>
          <p:pic>
            <p:nvPicPr>
              <p:cNvPr id="62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88A4D637-1353-4454-9764-3AFE333C8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820058" y="5747147"/>
                <a:ext cx="605266" cy="35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7179D4-4664-4A5D-A948-2ED5B1957003}"/>
              </a:ext>
            </a:extLst>
          </p:cNvPr>
          <p:cNvGrpSpPr/>
          <p:nvPr/>
        </p:nvGrpSpPr>
        <p:grpSpPr>
          <a:xfrm>
            <a:off x="2638100" y="3250789"/>
            <a:ext cx="3544999" cy="2480688"/>
            <a:chOff x="2638100" y="3250789"/>
            <a:chExt cx="3544999" cy="2480688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4699CA9-4C86-42F1-AD47-44729BA3007E}"/>
                </a:ext>
              </a:extLst>
            </p:cNvPr>
            <p:cNvSpPr/>
            <p:nvPr/>
          </p:nvSpPr>
          <p:spPr>
            <a:xfrm>
              <a:off x="2638100" y="3412498"/>
              <a:ext cx="1920272" cy="41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2E864E8-DFB5-4637-8394-C710CEB0269C}"/>
                </a:ext>
              </a:extLst>
            </p:cNvPr>
            <p:cNvSpPr/>
            <p:nvPr/>
          </p:nvSpPr>
          <p:spPr>
            <a:xfrm>
              <a:off x="2704614" y="5060827"/>
              <a:ext cx="2132871" cy="2309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7DECC4F5-E387-4005-99A0-A5CC5FDE0E18}"/>
                </a:ext>
              </a:extLst>
            </p:cNvPr>
            <p:cNvSpPr/>
            <p:nvPr/>
          </p:nvSpPr>
          <p:spPr>
            <a:xfrm>
              <a:off x="2680393" y="4516651"/>
              <a:ext cx="2054195" cy="2309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1E1D73-32D3-4AF1-B8F7-0F827D78CD92}"/>
                </a:ext>
              </a:extLst>
            </p:cNvPr>
            <p:cNvGrpSpPr/>
            <p:nvPr/>
          </p:nvGrpSpPr>
          <p:grpSpPr>
            <a:xfrm>
              <a:off x="5058729" y="3250789"/>
              <a:ext cx="1082244" cy="890876"/>
              <a:chOff x="5058729" y="3250789"/>
              <a:chExt cx="1082244" cy="89087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57028D-2FBD-41EA-962A-9C64E4C0DDD5}"/>
                  </a:ext>
                </a:extLst>
              </p:cNvPr>
              <p:cNvSpPr txBox="1"/>
              <p:nvPr/>
            </p:nvSpPr>
            <p:spPr>
              <a:xfrm>
                <a:off x="5100171" y="3783621"/>
                <a:ext cx="1040802" cy="35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10 m3</a:t>
                </a:r>
              </a:p>
            </p:txBody>
          </p:sp>
          <p:pic>
            <p:nvPicPr>
              <p:cNvPr id="60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3AFB7A7F-2C6B-45FD-84FD-190FAA36F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5058729" y="3250789"/>
                <a:ext cx="1017202" cy="591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8A046B3-36CE-4280-B7F1-7D0827183FB0}"/>
                </a:ext>
              </a:extLst>
            </p:cNvPr>
            <p:cNvGrpSpPr/>
            <p:nvPr/>
          </p:nvGrpSpPr>
          <p:grpSpPr>
            <a:xfrm>
              <a:off x="5022489" y="4399696"/>
              <a:ext cx="1146219" cy="801232"/>
              <a:chOff x="5022489" y="4544836"/>
              <a:chExt cx="1146219" cy="8012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BDF176-92D4-4918-8108-C0A06B59043D}"/>
                  </a:ext>
                </a:extLst>
              </p:cNvPr>
              <p:cNvSpPr txBox="1"/>
              <p:nvPr/>
            </p:nvSpPr>
            <p:spPr>
              <a:xfrm>
                <a:off x="5022489" y="4976736"/>
                <a:ext cx="1146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 m3</a:t>
                </a:r>
              </a:p>
            </p:txBody>
          </p:sp>
          <p:pic>
            <p:nvPicPr>
              <p:cNvPr id="63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D08F6E83-FC80-45D5-93DE-1FB2CD216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5209305" y="4544836"/>
                <a:ext cx="801368" cy="466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9292B2C-E2B7-40BE-8E9C-87A919F60D43}"/>
                </a:ext>
              </a:extLst>
            </p:cNvPr>
            <p:cNvGrpSpPr/>
            <p:nvPr/>
          </p:nvGrpSpPr>
          <p:grpSpPr>
            <a:xfrm>
              <a:off x="5036880" y="5102955"/>
              <a:ext cx="1146219" cy="628522"/>
              <a:chOff x="5036880" y="5654496"/>
              <a:chExt cx="1146219" cy="62852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DF45ED-F1F7-445A-8089-A2BA87D91802}"/>
                  </a:ext>
                </a:extLst>
              </p:cNvPr>
              <p:cNvSpPr txBox="1"/>
              <p:nvPr/>
            </p:nvSpPr>
            <p:spPr>
              <a:xfrm>
                <a:off x="5036880" y="5913686"/>
                <a:ext cx="1146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 m3</a:t>
                </a:r>
              </a:p>
            </p:txBody>
          </p:sp>
          <p:pic>
            <p:nvPicPr>
              <p:cNvPr id="64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3B707227-E536-4A36-BC96-E15664ACB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5342111" y="5654496"/>
                <a:ext cx="605266" cy="35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8B86947E-CD04-4F8E-B625-17AE7A062B44}"/>
              </a:ext>
            </a:extLst>
          </p:cNvPr>
          <p:cNvSpPr/>
          <p:nvPr/>
        </p:nvSpPr>
        <p:spPr>
          <a:xfrm>
            <a:off x="6597305" y="4575721"/>
            <a:ext cx="275771" cy="21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71FD34B-BF76-4F07-994C-B148F97D0A84}"/>
              </a:ext>
            </a:extLst>
          </p:cNvPr>
          <p:cNvSpPr/>
          <p:nvPr/>
        </p:nvSpPr>
        <p:spPr>
          <a:xfrm>
            <a:off x="7349834" y="4754435"/>
            <a:ext cx="275771" cy="21771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2F7FF-A745-4A87-AFA3-460C03DD1F7C}"/>
              </a:ext>
            </a:extLst>
          </p:cNvPr>
          <p:cNvGrpSpPr/>
          <p:nvPr/>
        </p:nvGrpSpPr>
        <p:grpSpPr>
          <a:xfrm>
            <a:off x="6836114" y="3508165"/>
            <a:ext cx="1688523" cy="563361"/>
            <a:chOff x="7036062" y="3426882"/>
            <a:chExt cx="1688523" cy="563361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910AB262-9327-43A8-A7D4-DD47CE2C8166}"/>
                </a:ext>
              </a:extLst>
            </p:cNvPr>
            <p:cNvSpPr/>
            <p:nvPr/>
          </p:nvSpPr>
          <p:spPr>
            <a:xfrm>
              <a:off x="7036062" y="3539269"/>
              <a:ext cx="451351" cy="2177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AC163FC-5C8C-4E86-99AD-0FC57D336F2C}"/>
                </a:ext>
              </a:extLst>
            </p:cNvPr>
            <p:cNvGrpSpPr/>
            <p:nvPr/>
          </p:nvGrpSpPr>
          <p:grpSpPr>
            <a:xfrm>
              <a:off x="7720298" y="3426882"/>
              <a:ext cx="1004287" cy="563361"/>
              <a:chOff x="7939917" y="3327609"/>
              <a:chExt cx="1004287" cy="62191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581AC-1676-4346-95DD-854A73E253E4}"/>
                  </a:ext>
                </a:extLst>
              </p:cNvPr>
              <p:cNvSpPr txBox="1"/>
              <p:nvPr/>
            </p:nvSpPr>
            <p:spPr>
              <a:xfrm>
                <a:off x="8201119" y="3641750"/>
                <a:ext cx="743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4m3</a:t>
                </a:r>
              </a:p>
            </p:txBody>
          </p:sp>
          <p:pic>
            <p:nvPicPr>
              <p:cNvPr id="73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0DBD3EE0-0733-45E6-962D-47598D034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7939917" y="3327609"/>
                <a:ext cx="635203" cy="369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2466E-D9AE-4E8B-8FA4-0CE7ABCBB736}"/>
              </a:ext>
            </a:extLst>
          </p:cNvPr>
          <p:cNvGrpSpPr/>
          <p:nvPr/>
        </p:nvGrpSpPr>
        <p:grpSpPr>
          <a:xfrm>
            <a:off x="6779165" y="3867734"/>
            <a:ext cx="2079443" cy="686081"/>
            <a:chOff x="6812981" y="3868373"/>
            <a:chExt cx="2079443" cy="686081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C3B36023-D040-4B64-A7E7-600B836C4521}"/>
                </a:ext>
              </a:extLst>
            </p:cNvPr>
            <p:cNvSpPr/>
            <p:nvPr/>
          </p:nvSpPr>
          <p:spPr>
            <a:xfrm rot="1374750">
              <a:off x="6812981" y="3868373"/>
              <a:ext cx="485455" cy="1835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74C987-539F-497C-A22D-F72500AA1F3C}"/>
                </a:ext>
              </a:extLst>
            </p:cNvPr>
            <p:cNvGrpSpPr/>
            <p:nvPr/>
          </p:nvGrpSpPr>
          <p:grpSpPr>
            <a:xfrm>
              <a:off x="7721584" y="3971816"/>
              <a:ext cx="1170840" cy="582638"/>
              <a:chOff x="8249622" y="3752873"/>
              <a:chExt cx="1170840" cy="58263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D8C599-A6B3-4E3A-807C-C910B39B0405}"/>
                  </a:ext>
                </a:extLst>
              </p:cNvPr>
              <p:cNvSpPr txBox="1"/>
              <p:nvPr/>
            </p:nvSpPr>
            <p:spPr>
              <a:xfrm>
                <a:off x="8371701" y="4058512"/>
                <a:ext cx="1048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6m3</a:t>
                </a:r>
              </a:p>
            </p:txBody>
          </p:sp>
          <p:pic>
            <p:nvPicPr>
              <p:cNvPr id="75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B440A913-2289-4ADC-9FA4-BD5FCDFC3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8249622" y="3752873"/>
                <a:ext cx="635203" cy="334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EDAB4CE-0E83-46BE-AFE4-7D0E4C8F7ABC}"/>
              </a:ext>
            </a:extLst>
          </p:cNvPr>
          <p:cNvSpPr txBox="1"/>
          <p:nvPr/>
        </p:nvSpPr>
        <p:spPr>
          <a:xfrm>
            <a:off x="664641" y="0"/>
            <a:ext cx="154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ĐẦU VÀO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95522B-436E-403A-ABB7-2D21AD1014A9}"/>
              </a:ext>
            </a:extLst>
          </p:cNvPr>
          <p:cNvSpPr txBox="1"/>
          <p:nvPr/>
        </p:nvSpPr>
        <p:spPr>
          <a:xfrm>
            <a:off x="3151609" y="1074508"/>
            <a:ext cx="39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TÁCH-NHẬP – S</a:t>
            </a:r>
            <a:r>
              <a:rPr lang="vi-V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 Đ</a:t>
            </a:r>
            <a:r>
              <a:rPr lang="vi-V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GIẢN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 – SPLIT – SIMPLE PROCESS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B64E95-9202-427A-8B40-784AF0F2331E}"/>
              </a:ext>
            </a:extLst>
          </p:cNvPr>
          <p:cNvSpPr txBox="1"/>
          <p:nvPr/>
        </p:nvSpPr>
        <p:spPr>
          <a:xfrm>
            <a:off x="9778999" y="33905"/>
            <a:ext cx="154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ĐẦU RA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OUTPUT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42FB68B3-86B5-4565-844A-2AE00599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103868"/>
            <a:ext cx="7454889" cy="91649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2: </a:t>
            </a:r>
            <a:b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ĐỘ GIẢI TRÌNH 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861802B-80B4-4736-BF91-60EF3F200149}"/>
              </a:ext>
            </a:extLst>
          </p:cNvPr>
          <p:cNvSpPr/>
          <p:nvPr/>
        </p:nvSpPr>
        <p:spPr>
          <a:xfrm>
            <a:off x="10558826" y="4360766"/>
            <a:ext cx="275771" cy="21771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17EB627-FA06-4EB5-A0BB-5A03186B469B}"/>
              </a:ext>
            </a:extLst>
          </p:cNvPr>
          <p:cNvGrpSpPr/>
          <p:nvPr/>
        </p:nvGrpSpPr>
        <p:grpSpPr>
          <a:xfrm>
            <a:off x="6235311" y="647190"/>
            <a:ext cx="3142022" cy="2222182"/>
            <a:chOff x="5938713" y="569359"/>
            <a:chExt cx="3422086" cy="2494706"/>
          </a:xfrm>
        </p:grpSpPr>
        <p:pic>
          <p:nvPicPr>
            <p:cNvPr id="1034" name="Picture 10" descr="Káº¿t quáº£ hÃ¬nh áº£nh cho warehousing icon">
              <a:extLst>
                <a:ext uri="{FF2B5EF4-FFF2-40B4-BE49-F238E27FC236}">
                  <a16:creationId xmlns:a16="http://schemas.microsoft.com/office/drawing/2014/main" id="{133B3280-AF92-4702-8F9C-1C6B75DEE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100" y="569359"/>
              <a:ext cx="2985699" cy="249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Ã¬nh áº£nh cÃ³ liÃªn quan">
              <a:extLst>
                <a:ext uri="{FF2B5EF4-FFF2-40B4-BE49-F238E27FC236}">
                  <a16:creationId xmlns:a16="http://schemas.microsoft.com/office/drawing/2014/main" id="{60C658C3-7B7B-4BD4-A78F-4F463222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13" y="1623401"/>
              <a:ext cx="1358818" cy="135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B0C481-FAE6-41CF-A02B-292793EA120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8058548" y="887150"/>
            <a:ext cx="2033212" cy="2741090"/>
          </a:xfrm>
          <a:prstGeom prst="straightConnector1">
            <a:avLst/>
          </a:prstGeom>
          <a:ln w="508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1AF0044B-A65E-4447-A31A-8E75226AB517}"/>
              </a:ext>
            </a:extLst>
          </p:cNvPr>
          <p:cNvSpPr/>
          <p:nvPr/>
        </p:nvSpPr>
        <p:spPr>
          <a:xfrm>
            <a:off x="9404347" y="5350539"/>
            <a:ext cx="2462071" cy="1035725"/>
          </a:xfrm>
          <a:prstGeom prst="wedgeRectCallout">
            <a:avLst>
              <a:gd name="adj1" fmla="val -63555"/>
              <a:gd name="adj2" fmla="val -305853"/>
            </a:avLst>
          </a:prstGeom>
          <a:solidFill>
            <a:schemeClr val="accent4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>
                <a:solidFill>
                  <a:schemeClr val="tx1"/>
                </a:solidFill>
              </a:rPr>
              <a:t>Mã</a:t>
            </a: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600" u="sng" dirty="0" err="1">
                <a:solidFill>
                  <a:schemeClr val="tx1"/>
                </a:solidFill>
              </a:rPr>
              <a:t>số</a:t>
            </a: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600" u="sng" dirty="0" err="1">
                <a:solidFill>
                  <a:schemeClr val="tx1"/>
                </a:solidFill>
              </a:rPr>
              <a:t>tham</a:t>
            </a: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600" u="sng" dirty="0" err="1">
                <a:solidFill>
                  <a:schemeClr val="tx1"/>
                </a:solidFill>
              </a:rPr>
              <a:t>chiếu</a:t>
            </a: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600" u="sng" dirty="0" err="1">
                <a:solidFill>
                  <a:schemeClr val="tx1"/>
                </a:solidFill>
              </a:rPr>
              <a:t>trích</a:t>
            </a:r>
            <a:r>
              <a:rPr lang="en-US" sz="1600" u="sng" dirty="0">
                <a:solidFill>
                  <a:schemeClr val="tx1"/>
                </a:solidFill>
              </a:rPr>
              <a:t> </a:t>
            </a:r>
            <a:r>
              <a:rPr lang="en-US" sz="1600" u="sng" dirty="0" err="1">
                <a:solidFill>
                  <a:schemeClr val="tx1"/>
                </a:solidFill>
              </a:rPr>
              <a:t>lục</a:t>
            </a:r>
            <a:endParaRPr lang="en-US" sz="1600" u="sng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highlight>
                  <a:srgbClr val="00FF00"/>
                </a:highlight>
              </a:rPr>
              <a:t>MST+Số</a:t>
            </a:r>
            <a:r>
              <a:rPr lang="en-US" sz="16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00FF00"/>
                </a:highlight>
              </a:rPr>
              <a:t>quyển+số</a:t>
            </a:r>
            <a:r>
              <a:rPr lang="en-US" sz="1600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00FF00"/>
                </a:highlight>
              </a:rPr>
              <a:t>trang</a:t>
            </a:r>
            <a:endParaRPr lang="en-US" sz="16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Ví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dụ</a:t>
            </a:r>
            <a:r>
              <a:rPr lang="en-US" sz="1600" b="1" dirty="0">
                <a:solidFill>
                  <a:schemeClr val="tx1"/>
                </a:solidFill>
              </a:rPr>
              <a:t>: 121516/03/05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27D3D0E-F0B5-40BC-B406-17630D1613B0}"/>
              </a:ext>
            </a:extLst>
          </p:cNvPr>
          <p:cNvSpPr/>
          <p:nvPr/>
        </p:nvSpPr>
        <p:spPr>
          <a:xfrm>
            <a:off x="10523108" y="4660337"/>
            <a:ext cx="318847" cy="71229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9" grpId="0" animBg="1"/>
      <p:bldP spid="22" grpId="0" animBg="1"/>
      <p:bldP spid="65" grpId="0" animBg="1"/>
      <p:bldP spid="71" grpId="0" animBg="1"/>
      <p:bldP spid="84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B40DFC6-F714-4AC0-BFEE-3D0B6AAEB036}"/>
              </a:ext>
            </a:extLst>
          </p:cNvPr>
          <p:cNvGrpSpPr/>
          <p:nvPr/>
        </p:nvGrpSpPr>
        <p:grpSpPr>
          <a:xfrm>
            <a:off x="36249" y="4961881"/>
            <a:ext cx="3122345" cy="1870313"/>
            <a:chOff x="36249" y="4961881"/>
            <a:chExt cx="3122345" cy="1870313"/>
          </a:xfrm>
        </p:grpSpPr>
        <p:pic>
          <p:nvPicPr>
            <p:cNvPr id="11" name="Picture 10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D3F9079-029B-444E-87EF-292A1A7E5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6" t="11410" r="17143" b="20644"/>
            <a:stretch/>
          </p:blipFill>
          <p:spPr>
            <a:xfrm>
              <a:off x="103530" y="4961881"/>
              <a:ext cx="2470484" cy="154721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BDD07E-AAC6-4387-A2EF-6D53660DF745}"/>
                </a:ext>
              </a:extLst>
            </p:cNvPr>
            <p:cNvSpPr txBox="1"/>
            <p:nvPr/>
          </p:nvSpPr>
          <p:spPr>
            <a:xfrm>
              <a:off x="36249" y="6493640"/>
              <a:ext cx="3122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Nhập</a:t>
              </a:r>
              <a:r>
                <a:rPr lang="en-US" sz="1600" dirty="0"/>
                <a:t> </a:t>
              </a:r>
              <a:r>
                <a:rPr lang="en-US" sz="1600" dirty="0" err="1"/>
                <a:t>kho</a:t>
              </a:r>
              <a:r>
                <a:rPr lang="en-US" sz="1600" dirty="0"/>
                <a:t> </a:t>
              </a:r>
              <a:r>
                <a:rPr lang="en-US" sz="1600" dirty="0" err="1"/>
                <a:t>gỗ</a:t>
              </a:r>
              <a:r>
                <a:rPr lang="en-US" sz="1600" dirty="0"/>
                <a:t> </a:t>
              </a:r>
              <a:r>
                <a:rPr lang="en-US" sz="1600" dirty="0" err="1"/>
                <a:t>tròn</a:t>
              </a:r>
              <a:r>
                <a:rPr lang="en-US" sz="1600" dirty="0"/>
                <a:t>/</a:t>
              </a:r>
              <a:r>
                <a:rPr lang="en-US" sz="1600" dirty="0" err="1"/>
                <a:t>gỗ</a:t>
              </a:r>
              <a:r>
                <a:rPr lang="en-US" sz="1600" dirty="0"/>
                <a:t> </a:t>
              </a:r>
              <a:r>
                <a:rPr lang="en-US" sz="1600" dirty="0" err="1"/>
                <a:t>nguyên</a:t>
              </a:r>
              <a:r>
                <a:rPr lang="en-US" sz="1600" dirty="0"/>
                <a:t> </a:t>
              </a:r>
              <a:r>
                <a:rPr lang="en-US" sz="1600" dirty="0" err="1"/>
                <a:t>liệu</a:t>
              </a:r>
              <a:endParaRPr lang="en-US" sz="16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63A41-C805-4C97-99E5-E19F6718CAB0}"/>
              </a:ext>
            </a:extLst>
          </p:cNvPr>
          <p:cNvGrpSpPr/>
          <p:nvPr/>
        </p:nvGrpSpPr>
        <p:grpSpPr>
          <a:xfrm>
            <a:off x="9608165" y="4318578"/>
            <a:ext cx="2692942" cy="2251284"/>
            <a:chOff x="9608165" y="4318578"/>
            <a:chExt cx="2692942" cy="2251284"/>
          </a:xfrm>
        </p:grpSpPr>
        <p:pic>
          <p:nvPicPr>
            <p:cNvPr id="5" name="Picture 4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8D3E7246-D6C2-4687-BAD4-135469243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6" t="11410" r="17143" b="20644"/>
            <a:stretch/>
          </p:blipFill>
          <p:spPr>
            <a:xfrm>
              <a:off x="9726469" y="4318578"/>
              <a:ext cx="2407166" cy="181161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6FACD9-3B60-4220-896B-DE69B05FFB75}"/>
                </a:ext>
              </a:extLst>
            </p:cNvPr>
            <p:cNvSpPr txBox="1"/>
            <p:nvPr/>
          </p:nvSpPr>
          <p:spPr>
            <a:xfrm>
              <a:off x="9608165" y="6200530"/>
              <a:ext cx="26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Nhập</a:t>
              </a:r>
              <a:r>
                <a:rPr lang="en-US" dirty="0"/>
                <a:t> </a:t>
              </a:r>
              <a:r>
                <a:rPr lang="en-US" dirty="0" err="1"/>
                <a:t>kho</a:t>
              </a:r>
              <a:r>
                <a:rPr lang="en-US" dirty="0"/>
                <a:t> </a:t>
              </a:r>
              <a:r>
                <a:rPr lang="en-US" dirty="0" err="1"/>
                <a:t>gỗ</a:t>
              </a:r>
              <a:r>
                <a:rPr lang="en-US" dirty="0"/>
                <a:t> </a:t>
              </a:r>
              <a:r>
                <a:rPr lang="en-US" dirty="0" err="1"/>
                <a:t>xẻ</a:t>
              </a:r>
              <a:r>
                <a:rPr lang="en-US" dirty="0"/>
                <a:t>/</a:t>
              </a:r>
              <a:r>
                <a:rPr lang="en-US" dirty="0" err="1"/>
                <a:t>sản</a:t>
              </a:r>
              <a:r>
                <a:rPr lang="en-US" dirty="0"/>
                <a:t> </a:t>
              </a:r>
              <a:r>
                <a:rPr lang="en-US" dirty="0" err="1"/>
                <a:t>phẩm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38E7EF-7808-4758-A823-C183859A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871" y="118383"/>
            <a:ext cx="6230257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Level 3: GIẢI TRÌNH CHI TIẾT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6A3C5-4B80-4F4B-8AD1-2FAF2A127BF6}"/>
              </a:ext>
            </a:extLst>
          </p:cNvPr>
          <p:cNvSpPr txBox="1"/>
          <p:nvPr/>
        </p:nvSpPr>
        <p:spPr>
          <a:xfrm>
            <a:off x="3303813" y="798287"/>
            <a:ext cx="590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TÁCH/GỘP – CHẾ BIẾN PHỨC TẠP</a:t>
            </a:r>
          </a:p>
          <a:p>
            <a:pPr algn="ctr"/>
            <a:r>
              <a:rPr lang="en-US" i="1" dirty="0"/>
              <a:t>GATHER/SPLIT – COMPLICATED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787D6-2F4F-4FC3-ABF1-C70BE251E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7" t="16336" r="33139" b="6646"/>
          <a:stretch/>
        </p:blipFill>
        <p:spPr>
          <a:xfrm>
            <a:off x="3489940" y="1517185"/>
            <a:ext cx="4698207" cy="53568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063431-3333-4FFC-8846-048544FA3522}"/>
              </a:ext>
            </a:extLst>
          </p:cNvPr>
          <p:cNvGrpSpPr/>
          <p:nvPr/>
        </p:nvGrpSpPr>
        <p:grpSpPr>
          <a:xfrm>
            <a:off x="86344" y="234087"/>
            <a:ext cx="2142538" cy="2955071"/>
            <a:chOff x="328288" y="1121452"/>
            <a:chExt cx="2304822" cy="3092042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F2D4859-5743-4E52-A341-41C923DC2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7" t="14407" r="50550" b="11970"/>
            <a:stretch/>
          </p:blipFill>
          <p:spPr>
            <a:xfrm>
              <a:off x="328288" y="1121452"/>
              <a:ext cx="2055143" cy="30920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</p:pic>
        <p:pic>
          <p:nvPicPr>
            <p:cNvPr id="8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FD0B47C-45EB-4437-A3A7-EDFD87C1F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44" y="2124022"/>
              <a:ext cx="1612566" cy="10869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5DB773-538C-41B2-99A3-D4BD348866CE}"/>
              </a:ext>
            </a:extLst>
          </p:cNvPr>
          <p:cNvGrpSpPr/>
          <p:nvPr/>
        </p:nvGrpSpPr>
        <p:grpSpPr>
          <a:xfrm>
            <a:off x="437359" y="3679260"/>
            <a:ext cx="1042011" cy="1511380"/>
            <a:chOff x="437359" y="3679260"/>
            <a:chExt cx="1042011" cy="1511380"/>
          </a:xfrm>
        </p:grpSpPr>
        <p:pic>
          <p:nvPicPr>
            <p:cNvPr id="13" name="Picture 2" descr="Káº¿t quáº£ hÃ¬nh áº£nh cho WOOD icon">
              <a:extLst>
                <a:ext uri="{FF2B5EF4-FFF2-40B4-BE49-F238E27FC236}">
                  <a16:creationId xmlns:a16="http://schemas.microsoft.com/office/drawing/2014/main" id="{5F9619BB-5C59-4491-8EE1-029C7435D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82" b="21452"/>
            <a:stretch/>
          </p:blipFill>
          <p:spPr bwMode="auto">
            <a:xfrm>
              <a:off x="437359" y="4584549"/>
              <a:ext cx="1042011" cy="60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AA13481-1817-4101-8A2C-C6E49BB7495C}"/>
                </a:ext>
              </a:extLst>
            </p:cNvPr>
            <p:cNvSpPr/>
            <p:nvPr/>
          </p:nvSpPr>
          <p:spPr>
            <a:xfrm>
              <a:off x="550902" y="3679260"/>
              <a:ext cx="521006" cy="7455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3DEB8E-8909-49E5-B159-9D2A690DD2CD}"/>
              </a:ext>
            </a:extLst>
          </p:cNvPr>
          <p:cNvGrpSpPr/>
          <p:nvPr/>
        </p:nvGrpSpPr>
        <p:grpSpPr>
          <a:xfrm>
            <a:off x="2759915" y="4731364"/>
            <a:ext cx="3803031" cy="2008251"/>
            <a:chOff x="2759915" y="4731364"/>
            <a:chExt cx="3803031" cy="2008251"/>
          </a:xfrm>
        </p:grpSpPr>
        <p:pic>
          <p:nvPicPr>
            <p:cNvPr id="2050" name="Picture 2" descr="Káº¿t quáº£ hÃ¬nh áº£nh cho sawmill icon">
              <a:extLst>
                <a:ext uri="{FF2B5EF4-FFF2-40B4-BE49-F238E27FC236}">
                  <a16:creationId xmlns:a16="http://schemas.microsoft.com/office/drawing/2014/main" id="{B86A5B6A-2B24-45BB-BD95-F4632C7C3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072" y="4731364"/>
              <a:ext cx="2727874" cy="200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A0518AE-AE4B-433C-8103-2467CE3AF9EE}"/>
                </a:ext>
              </a:extLst>
            </p:cNvPr>
            <p:cNvSpPr/>
            <p:nvPr/>
          </p:nvSpPr>
          <p:spPr>
            <a:xfrm>
              <a:off x="2759915" y="5762452"/>
              <a:ext cx="854201" cy="4493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00727-9C19-4952-B543-B58FAF742200}"/>
              </a:ext>
            </a:extLst>
          </p:cNvPr>
          <p:cNvGrpSpPr/>
          <p:nvPr/>
        </p:nvGrpSpPr>
        <p:grpSpPr>
          <a:xfrm>
            <a:off x="8409103" y="5094585"/>
            <a:ext cx="1960254" cy="1242598"/>
            <a:chOff x="8409103" y="5094585"/>
            <a:chExt cx="1960254" cy="124259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5049631-91F6-45E5-AD6C-0E04332DE2D0}"/>
                </a:ext>
              </a:extLst>
            </p:cNvPr>
            <p:cNvSpPr/>
            <p:nvPr/>
          </p:nvSpPr>
          <p:spPr>
            <a:xfrm>
              <a:off x="8409103" y="5388005"/>
              <a:ext cx="603115" cy="612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Káº¿t quáº£ hÃ¬nh áº£nh cho lumber icon">
              <a:extLst>
                <a:ext uri="{FF2B5EF4-FFF2-40B4-BE49-F238E27FC236}">
                  <a16:creationId xmlns:a16="http://schemas.microsoft.com/office/drawing/2014/main" id="{BD1EDEB5-5D5A-499B-923F-8A6C1EC2B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759" y="5094585"/>
              <a:ext cx="1242598" cy="124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4E0E5C-394E-4396-8AAE-077B2A5C27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256" r="50000" b="4528"/>
          <a:stretch/>
        </p:blipFill>
        <p:spPr>
          <a:xfrm>
            <a:off x="9663869" y="482857"/>
            <a:ext cx="2366627" cy="309204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73630CC-790C-48BB-9848-9376D9685BF0}"/>
              </a:ext>
            </a:extLst>
          </p:cNvPr>
          <p:cNvGrpSpPr/>
          <p:nvPr/>
        </p:nvGrpSpPr>
        <p:grpSpPr>
          <a:xfrm>
            <a:off x="9979341" y="2068577"/>
            <a:ext cx="1616072" cy="2193309"/>
            <a:chOff x="9114750" y="2320257"/>
            <a:chExt cx="1616072" cy="2193309"/>
          </a:xfrm>
        </p:grpSpPr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A0D9FB0-0C1A-45AB-819E-01B2D78CC5E8}"/>
                </a:ext>
              </a:extLst>
            </p:cNvPr>
            <p:cNvSpPr/>
            <p:nvPr/>
          </p:nvSpPr>
          <p:spPr>
            <a:xfrm rot="10800000">
              <a:off x="10191392" y="3614847"/>
              <a:ext cx="521006" cy="898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8" descr="Káº¿t quáº£ hÃ¬nh áº£nh cho delivery icon">
              <a:extLst>
                <a:ext uri="{FF2B5EF4-FFF2-40B4-BE49-F238E27FC236}">
                  <a16:creationId xmlns:a16="http://schemas.microsoft.com/office/drawing/2014/main" id="{40A2B527-63C7-4BE6-88B2-5653F8106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14750" y="2320257"/>
              <a:ext cx="1616072" cy="115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9DE8439-6908-4BE6-9B14-708B7BA8F831}"/>
              </a:ext>
            </a:extLst>
          </p:cNvPr>
          <p:cNvSpPr/>
          <p:nvPr/>
        </p:nvSpPr>
        <p:spPr>
          <a:xfrm>
            <a:off x="1393289" y="5632334"/>
            <a:ext cx="244248" cy="159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EC5922-CD55-4ABE-87DF-BD826BD8D4EB}"/>
              </a:ext>
            </a:extLst>
          </p:cNvPr>
          <p:cNvSpPr/>
          <p:nvPr/>
        </p:nvSpPr>
        <p:spPr>
          <a:xfrm>
            <a:off x="428778" y="403145"/>
            <a:ext cx="244248" cy="159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5642A6-D694-4161-BF37-CD88F3D96E66}"/>
              </a:ext>
            </a:extLst>
          </p:cNvPr>
          <p:cNvCxnSpPr/>
          <p:nvPr/>
        </p:nvCxnSpPr>
        <p:spPr>
          <a:xfrm>
            <a:off x="550902" y="562568"/>
            <a:ext cx="964511" cy="5069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4FDD218-1EEE-4F9B-A409-77FB33D0ACB1}"/>
              </a:ext>
            </a:extLst>
          </p:cNvPr>
          <p:cNvSpPr/>
          <p:nvPr/>
        </p:nvSpPr>
        <p:spPr>
          <a:xfrm>
            <a:off x="4564226" y="1700739"/>
            <a:ext cx="306939" cy="159423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AA6167-D4F9-49D8-B543-2D81EBC4BBE3}"/>
              </a:ext>
            </a:extLst>
          </p:cNvPr>
          <p:cNvSpPr/>
          <p:nvPr/>
        </p:nvSpPr>
        <p:spPr>
          <a:xfrm>
            <a:off x="1909531" y="5639203"/>
            <a:ext cx="306939" cy="159423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560D92-4654-4A13-ADA0-0FF66976AD62}"/>
              </a:ext>
            </a:extLst>
          </p:cNvPr>
          <p:cNvCxnSpPr>
            <a:cxnSpLocks/>
            <a:stCxn id="26" idx="7"/>
            <a:endCxn id="23" idx="3"/>
          </p:cNvCxnSpPr>
          <p:nvPr/>
        </p:nvCxnSpPr>
        <p:spPr>
          <a:xfrm flipV="1">
            <a:off x="2171520" y="1836815"/>
            <a:ext cx="2437656" cy="382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90086C2-1C0D-47FD-951C-15831231C98E}"/>
              </a:ext>
            </a:extLst>
          </p:cNvPr>
          <p:cNvSpPr/>
          <p:nvPr/>
        </p:nvSpPr>
        <p:spPr>
          <a:xfrm>
            <a:off x="4829370" y="5014874"/>
            <a:ext cx="306939" cy="1594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C4FBAE9-A99C-4856-A6C2-A942D977808E}"/>
              </a:ext>
            </a:extLst>
          </p:cNvPr>
          <p:cNvSpPr/>
          <p:nvPr/>
        </p:nvSpPr>
        <p:spPr>
          <a:xfrm>
            <a:off x="10787377" y="5121732"/>
            <a:ext cx="306939" cy="159423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65E8DD-8C67-49F9-A7E2-06A8C0428BC2}"/>
              </a:ext>
            </a:extLst>
          </p:cNvPr>
          <p:cNvCxnSpPr>
            <a:cxnSpLocks/>
            <a:stCxn id="29" idx="6"/>
            <a:endCxn id="37" idx="1"/>
          </p:cNvCxnSpPr>
          <p:nvPr/>
        </p:nvCxnSpPr>
        <p:spPr>
          <a:xfrm flipV="1">
            <a:off x="5136309" y="3733638"/>
            <a:ext cx="3692914" cy="1360948"/>
          </a:xfrm>
          <a:prstGeom prst="straightConnector1">
            <a:avLst/>
          </a:prstGeom>
          <a:ln w="254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59F0627-1110-478C-B713-92139CB3BEB4}"/>
              </a:ext>
            </a:extLst>
          </p:cNvPr>
          <p:cNvSpPr/>
          <p:nvPr/>
        </p:nvSpPr>
        <p:spPr>
          <a:xfrm>
            <a:off x="11476730" y="5110928"/>
            <a:ext cx="306939" cy="1594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772CCD-9395-45C3-8B36-3D077B464156}"/>
              </a:ext>
            </a:extLst>
          </p:cNvPr>
          <p:cNvCxnSpPr>
            <a:cxnSpLocks/>
            <a:stCxn id="35" idx="0"/>
            <a:endCxn id="48" idx="5"/>
          </p:cNvCxnSpPr>
          <p:nvPr/>
        </p:nvCxnSpPr>
        <p:spPr>
          <a:xfrm flipH="1" flipV="1">
            <a:off x="10464438" y="802972"/>
            <a:ext cx="1165762" cy="43079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46885B-DB3C-4D0C-984F-0B35A484D362}"/>
              </a:ext>
            </a:extLst>
          </p:cNvPr>
          <p:cNvCxnSpPr>
            <a:cxnSpLocks/>
            <a:stCxn id="17" idx="6"/>
            <a:endCxn id="26" idx="2"/>
          </p:cNvCxnSpPr>
          <p:nvPr/>
        </p:nvCxnSpPr>
        <p:spPr>
          <a:xfrm>
            <a:off x="1637537" y="5712046"/>
            <a:ext cx="271994" cy="686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23386B-3437-4EE1-8C6F-504897DC1A2F}"/>
              </a:ext>
            </a:extLst>
          </p:cNvPr>
          <p:cNvCxnSpPr>
            <a:cxnSpLocks/>
            <a:stCxn id="30" idx="6"/>
            <a:endCxn id="35" idx="2"/>
          </p:cNvCxnSpPr>
          <p:nvPr/>
        </p:nvCxnSpPr>
        <p:spPr>
          <a:xfrm flipV="1">
            <a:off x="11094316" y="5190640"/>
            <a:ext cx="382414" cy="1080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FD7D7D02-7C03-4F66-B740-A2E8E2B40DF9}"/>
              </a:ext>
            </a:extLst>
          </p:cNvPr>
          <p:cNvSpPr/>
          <p:nvPr/>
        </p:nvSpPr>
        <p:spPr>
          <a:xfrm>
            <a:off x="10202449" y="666896"/>
            <a:ext cx="306939" cy="1594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909AA70-1C78-4AFD-9ACC-ED5A2C7E2C2B}"/>
              </a:ext>
            </a:extLst>
          </p:cNvPr>
          <p:cNvSpPr/>
          <p:nvPr/>
        </p:nvSpPr>
        <p:spPr>
          <a:xfrm>
            <a:off x="8829223" y="3415222"/>
            <a:ext cx="1260664" cy="636831"/>
          </a:xfrm>
          <a:prstGeom prst="wedgeRoundRectCallout">
            <a:avLst>
              <a:gd name="adj1" fmla="val 60911"/>
              <a:gd name="adj2" fmla="val 10580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 </a:t>
            </a:r>
            <a:r>
              <a:rPr lang="en-US" sz="1400" dirty="0" err="1"/>
              <a:t>tham</a:t>
            </a:r>
            <a:r>
              <a:rPr lang="en-US" sz="1400" dirty="0"/>
              <a:t> </a:t>
            </a:r>
            <a:r>
              <a:rPr lang="en-US" sz="1400" dirty="0" err="1"/>
              <a:t>chiếu</a:t>
            </a:r>
            <a:r>
              <a:rPr lang="en-US" sz="1400" dirty="0"/>
              <a:t> </a:t>
            </a:r>
            <a:r>
              <a:rPr lang="en-US" sz="1400" dirty="0" err="1"/>
              <a:t>trích</a:t>
            </a:r>
            <a:r>
              <a:rPr lang="en-US" sz="1400" dirty="0"/>
              <a:t> </a:t>
            </a:r>
            <a:r>
              <a:rPr lang="en-US" sz="1400" dirty="0" err="1"/>
              <a:t>lục</a:t>
            </a:r>
            <a:endParaRPr lang="en-US" sz="1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8962C5-93B1-4E68-9402-8E53DC832312}"/>
              </a:ext>
            </a:extLst>
          </p:cNvPr>
          <p:cNvSpPr/>
          <p:nvPr/>
        </p:nvSpPr>
        <p:spPr>
          <a:xfrm>
            <a:off x="10712398" y="3293155"/>
            <a:ext cx="306939" cy="1594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404DC-CE7C-4293-B9EC-0718F2C8F156}"/>
              </a:ext>
            </a:extLst>
          </p:cNvPr>
          <p:cNvCxnSpPr>
            <a:cxnSpLocks/>
            <a:stCxn id="37" idx="3"/>
            <a:endCxn id="36" idx="3"/>
          </p:cNvCxnSpPr>
          <p:nvPr/>
        </p:nvCxnSpPr>
        <p:spPr>
          <a:xfrm flipV="1">
            <a:off x="10089887" y="3429231"/>
            <a:ext cx="667461" cy="3044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B7AF63E5-F451-4A46-A8C4-DDFCD7333874}"/>
              </a:ext>
            </a:extLst>
          </p:cNvPr>
          <p:cNvSpPr/>
          <p:nvPr/>
        </p:nvSpPr>
        <p:spPr>
          <a:xfrm>
            <a:off x="1521335" y="4232495"/>
            <a:ext cx="1265393" cy="412786"/>
          </a:xfrm>
          <a:prstGeom prst="wedgeRoundRectCallout">
            <a:avLst>
              <a:gd name="adj1" fmla="val -44135"/>
              <a:gd name="adj2" fmla="val 175018"/>
              <a:gd name="adj3" fmla="val 16667"/>
            </a:avLst>
          </a:prstGeom>
          <a:solidFill>
            <a:srgbClr val="CE8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 </a:t>
            </a:r>
            <a:r>
              <a:rPr lang="en-US" sz="1400" dirty="0" err="1"/>
              <a:t>tham</a:t>
            </a:r>
            <a:r>
              <a:rPr lang="en-US" sz="1400" dirty="0"/>
              <a:t> </a:t>
            </a:r>
            <a:r>
              <a:rPr lang="en-US" sz="1400" dirty="0" err="1"/>
              <a:t>chiếu</a:t>
            </a:r>
            <a:r>
              <a:rPr lang="en-US" sz="1400" dirty="0"/>
              <a:t> </a:t>
            </a:r>
            <a:r>
              <a:rPr lang="en-US" sz="1400" dirty="0" err="1"/>
              <a:t>trích</a:t>
            </a:r>
            <a:r>
              <a:rPr lang="en-US" sz="1400" dirty="0"/>
              <a:t> </a:t>
            </a:r>
            <a:r>
              <a:rPr lang="en-US" sz="1400" dirty="0" err="1"/>
              <a:t>lục</a:t>
            </a:r>
            <a:endParaRPr lang="en-US" sz="14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D2A54D-E64F-4ABB-BCDF-3CEBEEAE8484}"/>
              </a:ext>
            </a:extLst>
          </p:cNvPr>
          <p:cNvSpPr/>
          <p:nvPr/>
        </p:nvSpPr>
        <p:spPr>
          <a:xfrm>
            <a:off x="4881241" y="3567891"/>
            <a:ext cx="356362" cy="222003"/>
          </a:xfrm>
          <a:prstGeom prst="ellipse">
            <a:avLst/>
          </a:prstGeom>
          <a:solidFill>
            <a:srgbClr val="CE8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7DFAB4-49DA-4CF1-8E15-6657CD2A4AF9}"/>
              </a:ext>
            </a:extLst>
          </p:cNvPr>
          <p:cNvCxnSpPr>
            <a:stCxn id="54" idx="3"/>
            <a:endCxn id="55" idx="3"/>
          </p:cNvCxnSpPr>
          <p:nvPr/>
        </p:nvCxnSpPr>
        <p:spPr>
          <a:xfrm flipV="1">
            <a:off x="2786728" y="3757382"/>
            <a:ext cx="2146701" cy="681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0A32765-A22B-4C97-9DB8-BA4F8CA8F2C4}"/>
              </a:ext>
            </a:extLst>
          </p:cNvPr>
          <p:cNvCxnSpPr>
            <a:stCxn id="55" idx="5"/>
            <a:endCxn id="29" idx="0"/>
          </p:cNvCxnSpPr>
          <p:nvPr/>
        </p:nvCxnSpPr>
        <p:spPr>
          <a:xfrm flipH="1">
            <a:off x="4982840" y="3757382"/>
            <a:ext cx="202575" cy="1257492"/>
          </a:xfrm>
          <a:prstGeom prst="line">
            <a:avLst/>
          </a:prstGeom>
          <a:ln w="38100">
            <a:solidFill>
              <a:srgbClr val="CE8A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CA4D2E6-0C7D-44C3-9CB1-2B26FD1454C5}"/>
              </a:ext>
            </a:extLst>
          </p:cNvPr>
          <p:cNvCxnSpPr>
            <a:stCxn id="23" idx="5"/>
            <a:endCxn id="30" idx="1"/>
          </p:cNvCxnSpPr>
          <p:nvPr/>
        </p:nvCxnSpPr>
        <p:spPr>
          <a:xfrm>
            <a:off x="4826215" y="1836815"/>
            <a:ext cx="6006112" cy="3308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6" grpId="0" animBg="1"/>
      <p:bldP spid="29" grpId="0" animBg="1"/>
      <p:bldP spid="30" grpId="0" animBg="1"/>
      <p:bldP spid="35" grpId="0" animBg="1"/>
      <p:bldP spid="48" grpId="0" animBg="1"/>
      <p:bldP spid="37" grpId="0" animBg="1"/>
      <p:bldP spid="36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711</Words>
  <Application>Microsoft Office PowerPoint</Application>
  <PresentationFormat>Widescreen</PresentationFormat>
  <Paragraphs>148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HAWA DDS BASIC DOCS BỘ CHỨNG TỪ GIẢI TRÌNH CƠ BẢN THE BASIC DUE DILIGENCE DOCUMENT SET</vt:lpstr>
      <vt:lpstr>CÁC VẤN ĐỀ CỦA BỘ CHỨNG TỪ HIỆN TẠI</vt:lpstr>
      <vt:lpstr>MỨC ĐỘ GIẢI TRÌNH TỐI THIỂU</vt:lpstr>
      <vt:lpstr>TÁCH BIỆT VAI TRÒ CHỦ RỪNG VÀ CHỦ GỖ</vt:lpstr>
      <vt:lpstr>BẢNG KÊ LÂM SẢN ĐẦU TIÊN-PRIMARY FOREST PRODUCT PACKING LIST</vt:lpstr>
      <vt:lpstr>NHỮNG ĐIỂM MỚI ĐƯỢC ĐƯA VÀO BasicDocs BẢNG KÊ LÂM SẢN</vt:lpstr>
      <vt:lpstr>CÁC LOẠI BẢNG KÊ LÂM SẢN  TRONG CHUỖI HÀNH TRÌNH SẢN PHẨM</vt:lpstr>
      <vt:lpstr>LEVEL 2:  MỨC ĐỘ GIẢI TRÌNH CƠ BẢN</vt:lpstr>
      <vt:lpstr>Level 3: GIẢI TRÌNH CHI TIẾT</vt:lpstr>
      <vt:lpstr>Cấp độ: GIẢI TRÌNH TOÀN DIỆN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DOCS BỘ CHỨNG TỪ GIẢI TRÌNH CƠ BẢN THE BASIC DUE DILIGENCE DOCUMENT SET</dc:title>
  <dc:creator>Zung Dao</dc:creator>
  <cp:lastModifiedBy>Zung Dao</cp:lastModifiedBy>
  <cp:revision>109</cp:revision>
  <dcterms:created xsi:type="dcterms:W3CDTF">2019-01-08T06:39:03Z</dcterms:created>
  <dcterms:modified xsi:type="dcterms:W3CDTF">2019-01-17T09:29:16Z</dcterms:modified>
</cp:coreProperties>
</file>